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Oswald Bold" charset="1" panose="00000800000000000000"/>
      <p:regular r:id="rId16"/>
    </p:embeddedFont>
    <p:embeddedFont>
      <p:font typeface="Maven Pro" charset="1" panose="00000500000000000000"/>
      <p:regular r:id="rId17"/>
    </p:embeddedFont>
    <p:embeddedFont>
      <p:font typeface="Oswald" charset="1" panose="00000500000000000000"/>
      <p:regular r:id="rId18"/>
    </p:embeddedFont>
    <p:embeddedFont>
      <p:font typeface="Maven Pro Bold" charset="1" panose="000008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jpe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0.jpeg" Type="http://schemas.openxmlformats.org/officeDocument/2006/relationships/image"/><Relationship Id="rId7" Target="../media/image11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jpeg" Type="http://schemas.openxmlformats.org/officeDocument/2006/relationships/image"/><Relationship Id="rId7" Target="../media/image17.png" Type="http://schemas.openxmlformats.org/officeDocument/2006/relationships/image"/><Relationship Id="rId8" Target="../media/image18.svg" Type="http://schemas.openxmlformats.org/officeDocument/2006/relationships/image"/><Relationship Id="rId9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12" Target="../media/image27.png" Type="http://schemas.openxmlformats.org/officeDocument/2006/relationships/image"/><Relationship Id="rId13" Target="../media/image28.svg" Type="http://schemas.openxmlformats.org/officeDocument/2006/relationships/image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svg" Type="http://schemas.openxmlformats.org/officeDocument/2006/relationships/image"/><Relationship Id="rId2" Target="../media/image29.jpeg" Type="http://schemas.openxmlformats.org/officeDocument/2006/relationships/image"/><Relationship Id="rId3" Target="../media/image19.png" Type="http://schemas.openxmlformats.org/officeDocument/2006/relationships/image"/><Relationship Id="rId4" Target="../media/image20.sv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30.png" Type="http://schemas.openxmlformats.org/officeDocument/2006/relationships/image"/><Relationship Id="rId8" Target="../media/image31.sv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png" Type="http://schemas.openxmlformats.org/officeDocument/2006/relationships/image"/><Relationship Id="rId11" Target="../media/image39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34.png" Type="http://schemas.openxmlformats.org/officeDocument/2006/relationships/image"/><Relationship Id="rId7" Target="../media/image35.svg" Type="http://schemas.openxmlformats.org/officeDocument/2006/relationships/image"/><Relationship Id="rId8" Target="../media/image36.png" Type="http://schemas.openxmlformats.org/officeDocument/2006/relationships/image"/><Relationship Id="rId9" Target="../media/image3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svg" Type="http://schemas.openxmlformats.org/officeDocument/2006/relationships/image"/><Relationship Id="rId11" Target="../media/image45.png" Type="http://schemas.openxmlformats.org/officeDocument/2006/relationships/image"/><Relationship Id="rId12" Target="../media/image46.svg" Type="http://schemas.openxmlformats.org/officeDocument/2006/relationships/image"/><Relationship Id="rId13" Target="../media/image47.png" Type="http://schemas.openxmlformats.org/officeDocument/2006/relationships/image"/><Relationship Id="rId14" Target="../media/image48.svg" Type="http://schemas.openxmlformats.org/officeDocument/2006/relationships/image"/><Relationship Id="rId2" Target="../media/image40.jpeg" Type="http://schemas.openxmlformats.org/officeDocument/2006/relationships/image"/><Relationship Id="rId3" Target="../media/image41.jpeg" Type="http://schemas.openxmlformats.org/officeDocument/2006/relationships/image"/><Relationship Id="rId4" Target="../media/image42.jpe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1.png" Type="http://schemas.openxmlformats.org/officeDocument/2006/relationships/image"/><Relationship Id="rId8" Target="../media/image2.svg" Type="http://schemas.openxmlformats.org/officeDocument/2006/relationships/image"/><Relationship Id="rId9" Target="../media/image4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3.png" Type="http://schemas.openxmlformats.org/officeDocument/2006/relationships/image"/><Relationship Id="rId11" Target="../media/image54.svg" Type="http://schemas.openxmlformats.org/officeDocument/2006/relationships/image"/><Relationship Id="rId12" Target="../media/image55.png" Type="http://schemas.openxmlformats.org/officeDocument/2006/relationships/image"/><Relationship Id="rId13" Target="../media/image56.sv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49.jpeg" Type="http://schemas.openxmlformats.org/officeDocument/2006/relationships/image"/><Relationship Id="rId5" Target="../media/image50.png" Type="http://schemas.openxmlformats.org/officeDocument/2006/relationships/image"/><Relationship Id="rId6" Target="../media/image51.svg" Type="http://schemas.openxmlformats.org/officeDocument/2006/relationships/image"/><Relationship Id="rId7" Target="../media/image52.jpeg" Type="http://schemas.openxmlformats.org/officeDocument/2006/relationships/image"/><Relationship Id="rId8" Target="../media/image1.png" Type="http://schemas.openxmlformats.org/officeDocument/2006/relationships/image"/><Relationship Id="rId9" Target="../media/image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9.png" Type="http://schemas.openxmlformats.org/officeDocument/2006/relationships/image"/><Relationship Id="rId11" Target="../media/image60.svg" Type="http://schemas.openxmlformats.org/officeDocument/2006/relationships/image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57.png" Type="http://schemas.openxmlformats.org/officeDocument/2006/relationships/image"/><Relationship Id="rId7" Target="../media/image58.sv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61.jpe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9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4648217" y="-2925619"/>
            <a:ext cx="9722988" cy="11276744"/>
          </a:xfrm>
          <a:custGeom>
            <a:avLst/>
            <a:gdLst/>
            <a:ahLst/>
            <a:cxnLst/>
            <a:rect r="r" b="b" t="t" l="l"/>
            <a:pathLst>
              <a:path h="11276744" w="9722988">
                <a:moveTo>
                  <a:pt x="0" y="0"/>
                </a:moveTo>
                <a:lnTo>
                  <a:pt x="9722988" y="0"/>
                </a:lnTo>
                <a:lnTo>
                  <a:pt x="9722988" y="11276744"/>
                </a:lnTo>
                <a:lnTo>
                  <a:pt x="0" y="112767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14648217" y="1935875"/>
            <a:ext cx="9722988" cy="11276744"/>
          </a:xfrm>
          <a:custGeom>
            <a:avLst/>
            <a:gdLst/>
            <a:ahLst/>
            <a:cxnLst/>
            <a:rect r="r" b="b" t="t" l="l"/>
            <a:pathLst>
              <a:path h="11276744" w="9722988">
                <a:moveTo>
                  <a:pt x="0" y="0"/>
                </a:moveTo>
                <a:lnTo>
                  <a:pt x="9722988" y="0"/>
                </a:lnTo>
                <a:lnTo>
                  <a:pt x="9722988" y="11276744"/>
                </a:lnTo>
                <a:lnTo>
                  <a:pt x="0" y="112767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8913822" y="2712753"/>
            <a:ext cx="5640108" cy="4861494"/>
            <a:chOff x="0" y="0"/>
            <a:chExt cx="5917184" cy="51003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917184" cy="5100320"/>
            </a:xfrm>
            <a:custGeom>
              <a:avLst/>
              <a:gdLst/>
              <a:ahLst/>
              <a:cxnLst/>
              <a:rect r="r" b="b" t="t" l="l"/>
              <a:pathLst>
                <a:path h="5100320" w="5917184">
                  <a:moveTo>
                    <a:pt x="1275080" y="0"/>
                  </a:moveTo>
                  <a:lnTo>
                    <a:pt x="0" y="2550160"/>
                  </a:lnTo>
                  <a:lnTo>
                    <a:pt x="1275080" y="5100320"/>
                  </a:lnTo>
                  <a:lnTo>
                    <a:pt x="4642104" y="5100320"/>
                  </a:lnTo>
                  <a:lnTo>
                    <a:pt x="5917184" y="2550160"/>
                  </a:lnTo>
                  <a:lnTo>
                    <a:pt x="4642104" y="0"/>
                  </a:lnTo>
                  <a:close/>
                </a:path>
              </a:pathLst>
            </a:custGeom>
            <a:blipFill>
              <a:blip r:embed="rId6"/>
              <a:stretch>
                <a:fillRect l="-27003" t="0" r="-2289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5400000">
            <a:off x="15941612" y="2324314"/>
            <a:ext cx="4861494" cy="5638372"/>
          </a:xfrm>
          <a:custGeom>
            <a:avLst/>
            <a:gdLst/>
            <a:ahLst/>
            <a:cxnLst/>
            <a:rect r="r" b="b" t="t" l="l"/>
            <a:pathLst>
              <a:path h="5638372" w="4861494">
                <a:moveTo>
                  <a:pt x="0" y="0"/>
                </a:moveTo>
                <a:lnTo>
                  <a:pt x="4861494" y="0"/>
                </a:lnTo>
                <a:lnTo>
                  <a:pt x="4861494" y="5638372"/>
                </a:lnTo>
                <a:lnTo>
                  <a:pt x="0" y="56383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400000">
            <a:off x="-16717526" y="-4214988"/>
            <a:ext cx="25860043" cy="29992537"/>
          </a:xfrm>
          <a:custGeom>
            <a:avLst/>
            <a:gdLst/>
            <a:ahLst/>
            <a:cxnLst/>
            <a:rect r="r" b="b" t="t" l="l"/>
            <a:pathLst>
              <a:path h="29992537" w="25860043">
                <a:moveTo>
                  <a:pt x="0" y="0"/>
                </a:moveTo>
                <a:lnTo>
                  <a:pt x="25860042" y="0"/>
                </a:lnTo>
                <a:lnTo>
                  <a:pt x="25860042" y="29992537"/>
                </a:lnTo>
                <a:lnTo>
                  <a:pt x="0" y="2999253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5400000">
            <a:off x="6059848" y="929261"/>
            <a:ext cx="1244528" cy="1443407"/>
          </a:xfrm>
          <a:custGeom>
            <a:avLst/>
            <a:gdLst/>
            <a:ahLst/>
            <a:cxnLst/>
            <a:rect r="r" b="b" t="t" l="l"/>
            <a:pathLst>
              <a:path h="1443407" w="1244528">
                <a:moveTo>
                  <a:pt x="0" y="0"/>
                </a:moveTo>
                <a:lnTo>
                  <a:pt x="1244528" y="0"/>
                </a:lnTo>
                <a:lnTo>
                  <a:pt x="1244528" y="1443406"/>
                </a:lnTo>
                <a:lnTo>
                  <a:pt x="0" y="14434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3916647"/>
            <a:ext cx="6130483" cy="3657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b="true" sz="800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BRAND MARKETING STRATEGY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8114100"/>
            <a:ext cx="5653412" cy="556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www.websitename.com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9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12361955" y="-5036681"/>
            <a:ext cx="14692990" cy="17040964"/>
          </a:xfrm>
          <a:custGeom>
            <a:avLst/>
            <a:gdLst/>
            <a:ahLst/>
            <a:cxnLst/>
            <a:rect r="r" b="b" t="t" l="l"/>
            <a:pathLst>
              <a:path h="17040964" w="14692990">
                <a:moveTo>
                  <a:pt x="0" y="0"/>
                </a:moveTo>
                <a:lnTo>
                  <a:pt x="14692990" y="0"/>
                </a:lnTo>
                <a:lnTo>
                  <a:pt x="14692990" y="17040964"/>
                </a:lnTo>
                <a:lnTo>
                  <a:pt x="0" y="1704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5400000">
            <a:off x="15956965" y="-1717283"/>
            <a:ext cx="14692990" cy="17040964"/>
          </a:xfrm>
          <a:custGeom>
            <a:avLst/>
            <a:gdLst/>
            <a:ahLst/>
            <a:cxnLst/>
            <a:rect r="r" b="b" t="t" l="l"/>
            <a:pathLst>
              <a:path h="17040964" w="14692990">
                <a:moveTo>
                  <a:pt x="14692990" y="17040964"/>
                </a:moveTo>
                <a:lnTo>
                  <a:pt x="0" y="17040964"/>
                </a:lnTo>
                <a:lnTo>
                  <a:pt x="0" y="0"/>
                </a:lnTo>
                <a:lnTo>
                  <a:pt x="14692990" y="0"/>
                </a:lnTo>
                <a:lnTo>
                  <a:pt x="14692990" y="1704096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867365" y="2072222"/>
            <a:ext cx="3275313" cy="2823157"/>
            <a:chOff x="0" y="0"/>
            <a:chExt cx="5917184" cy="51003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917184" cy="5100320"/>
            </a:xfrm>
            <a:custGeom>
              <a:avLst/>
              <a:gdLst/>
              <a:ahLst/>
              <a:cxnLst/>
              <a:rect r="r" b="b" t="t" l="l"/>
              <a:pathLst>
                <a:path h="5100320" w="5917184">
                  <a:moveTo>
                    <a:pt x="1275080" y="0"/>
                  </a:moveTo>
                  <a:lnTo>
                    <a:pt x="0" y="2550160"/>
                  </a:lnTo>
                  <a:lnTo>
                    <a:pt x="1275080" y="5100320"/>
                  </a:lnTo>
                  <a:lnTo>
                    <a:pt x="4642104" y="5100320"/>
                  </a:lnTo>
                  <a:lnTo>
                    <a:pt x="5917184" y="2550160"/>
                  </a:lnTo>
                  <a:lnTo>
                    <a:pt x="4642104" y="0"/>
                  </a:lnTo>
                  <a:close/>
                </a:path>
              </a:pathLst>
            </a:custGeom>
            <a:blipFill>
              <a:blip r:embed="rId6"/>
              <a:stretch>
                <a:fillRect l="-14646" t="0" r="-14646" b="0"/>
              </a:stretch>
            </a:blip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3145322" y="5391620"/>
            <a:ext cx="3275313" cy="2823157"/>
            <a:chOff x="0" y="0"/>
            <a:chExt cx="5917184" cy="51003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917184" cy="5100320"/>
            </a:xfrm>
            <a:custGeom>
              <a:avLst/>
              <a:gdLst/>
              <a:ahLst/>
              <a:cxnLst/>
              <a:rect r="r" b="b" t="t" l="l"/>
              <a:pathLst>
                <a:path h="5100320" w="5917184">
                  <a:moveTo>
                    <a:pt x="1275080" y="0"/>
                  </a:moveTo>
                  <a:lnTo>
                    <a:pt x="0" y="2550160"/>
                  </a:lnTo>
                  <a:lnTo>
                    <a:pt x="1275080" y="5100320"/>
                  </a:lnTo>
                  <a:lnTo>
                    <a:pt x="4642104" y="5100320"/>
                  </a:lnTo>
                  <a:lnTo>
                    <a:pt x="5917184" y="2550160"/>
                  </a:lnTo>
                  <a:lnTo>
                    <a:pt x="4642104" y="0"/>
                  </a:lnTo>
                  <a:close/>
                </a:path>
              </a:pathLst>
            </a:custGeom>
            <a:blipFill>
              <a:blip r:embed="rId7"/>
              <a:stretch>
                <a:fillRect l="0" t="-40058" r="0" b="-34073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5707590" y="2074777"/>
            <a:ext cx="5446363" cy="126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FFA200"/>
                </a:solidFill>
                <a:latin typeface="Oswald"/>
                <a:ea typeface="Oswald"/>
                <a:cs typeface="Oswald"/>
                <a:sym typeface="Oswald"/>
              </a:rPr>
              <a:t>Brand</a:t>
            </a:r>
          </a:p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FFA200"/>
                </a:solidFill>
                <a:latin typeface="Oswald"/>
                <a:ea typeface="Oswald"/>
                <a:cs typeface="Oswald"/>
                <a:sym typeface="Oswald"/>
              </a:rPr>
              <a:t>Communication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707590" y="3584090"/>
            <a:ext cx="6872821" cy="1318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Users can not only present the presentation on the projector or computer, but they can also print out the presentation.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134048" y="5394175"/>
            <a:ext cx="5446363" cy="126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040"/>
              </a:lnSpc>
            </a:pPr>
            <a:r>
              <a:rPr lang="en-US" sz="4200">
                <a:solidFill>
                  <a:srgbClr val="3087ED"/>
                </a:solidFill>
                <a:latin typeface="Oswald"/>
                <a:ea typeface="Oswald"/>
                <a:cs typeface="Oswald"/>
                <a:sym typeface="Oswald"/>
              </a:rPr>
              <a:t>Brand</a:t>
            </a:r>
          </a:p>
          <a:p>
            <a:pPr algn="r">
              <a:lnSpc>
                <a:spcPts val="5040"/>
              </a:lnSpc>
            </a:pPr>
            <a:r>
              <a:rPr lang="en-US" sz="4200">
                <a:solidFill>
                  <a:srgbClr val="3087ED"/>
                </a:solidFill>
                <a:latin typeface="Oswald"/>
                <a:ea typeface="Oswald"/>
                <a:cs typeface="Oswald"/>
                <a:sym typeface="Oswald"/>
              </a:rPr>
              <a:t>Communication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707590" y="6903488"/>
            <a:ext cx="6872821" cy="1318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99"/>
              </a:lnSpc>
            </a:pPr>
            <a:r>
              <a:rPr lang="en-US" sz="2399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Users can not only present the presentation on the projector or computer, but they can also print out the presentation.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9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6029311" y="3162270"/>
            <a:ext cx="1590763" cy="1844970"/>
          </a:xfrm>
          <a:custGeom>
            <a:avLst/>
            <a:gdLst/>
            <a:ahLst/>
            <a:cxnLst/>
            <a:rect r="r" b="b" t="t" l="l"/>
            <a:pathLst>
              <a:path h="1844970" w="1590763">
                <a:moveTo>
                  <a:pt x="0" y="0"/>
                </a:moveTo>
                <a:lnTo>
                  <a:pt x="1590762" y="0"/>
                </a:lnTo>
                <a:lnTo>
                  <a:pt x="1590762" y="1844971"/>
                </a:lnTo>
                <a:lnTo>
                  <a:pt x="0" y="18449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10667927" y="3162270"/>
            <a:ext cx="1590763" cy="1844970"/>
          </a:xfrm>
          <a:custGeom>
            <a:avLst/>
            <a:gdLst/>
            <a:ahLst/>
            <a:cxnLst/>
            <a:rect r="r" b="b" t="t" l="l"/>
            <a:pathLst>
              <a:path h="1844970" w="1590763">
                <a:moveTo>
                  <a:pt x="0" y="0"/>
                </a:moveTo>
                <a:lnTo>
                  <a:pt x="1590762" y="0"/>
                </a:lnTo>
                <a:lnTo>
                  <a:pt x="1590762" y="1844971"/>
                </a:lnTo>
                <a:lnTo>
                  <a:pt x="0" y="18449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6452640" y="1764937"/>
            <a:ext cx="5382720" cy="4639638"/>
            <a:chOff x="0" y="0"/>
            <a:chExt cx="5917184" cy="51003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917184" cy="5100320"/>
            </a:xfrm>
            <a:custGeom>
              <a:avLst/>
              <a:gdLst/>
              <a:ahLst/>
              <a:cxnLst/>
              <a:rect r="r" b="b" t="t" l="l"/>
              <a:pathLst>
                <a:path h="5100320" w="5917184">
                  <a:moveTo>
                    <a:pt x="1275080" y="0"/>
                  </a:moveTo>
                  <a:lnTo>
                    <a:pt x="0" y="2550160"/>
                  </a:lnTo>
                  <a:lnTo>
                    <a:pt x="1275080" y="5100320"/>
                  </a:lnTo>
                  <a:lnTo>
                    <a:pt x="4642104" y="5100320"/>
                  </a:lnTo>
                  <a:lnTo>
                    <a:pt x="5917184" y="2550160"/>
                  </a:lnTo>
                  <a:lnTo>
                    <a:pt x="4642104" y="0"/>
                  </a:lnTo>
                  <a:close/>
                </a:path>
              </a:pathLst>
            </a:custGeom>
            <a:blipFill>
              <a:blip r:embed="rId6"/>
              <a:stretch>
                <a:fillRect l="-16300" t="0" r="-13073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5400000">
            <a:off x="-2962218" y="-6625384"/>
            <a:ext cx="9917703" cy="11502575"/>
          </a:xfrm>
          <a:custGeom>
            <a:avLst/>
            <a:gdLst/>
            <a:ahLst/>
            <a:cxnLst/>
            <a:rect r="r" b="b" t="t" l="l"/>
            <a:pathLst>
              <a:path h="11502575" w="9917703">
                <a:moveTo>
                  <a:pt x="0" y="0"/>
                </a:moveTo>
                <a:lnTo>
                  <a:pt x="9917703" y="0"/>
                </a:lnTo>
                <a:lnTo>
                  <a:pt x="9917703" y="11502576"/>
                </a:lnTo>
                <a:lnTo>
                  <a:pt x="0" y="1150257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400000">
            <a:off x="11332515" y="-6625384"/>
            <a:ext cx="9917703" cy="11502575"/>
          </a:xfrm>
          <a:custGeom>
            <a:avLst/>
            <a:gdLst/>
            <a:ahLst/>
            <a:cxnLst/>
            <a:rect r="r" b="b" t="t" l="l"/>
            <a:pathLst>
              <a:path h="11502575" w="9917703">
                <a:moveTo>
                  <a:pt x="0" y="0"/>
                </a:moveTo>
                <a:lnTo>
                  <a:pt x="9917703" y="0"/>
                </a:lnTo>
                <a:lnTo>
                  <a:pt x="9917703" y="11502576"/>
                </a:lnTo>
                <a:lnTo>
                  <a:pt x="0" y="115025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651030" y="7068902"/>
            <a:ext cx="12985941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FFA200"/>
                </a:solidFill>
                <a:latin typeface="Oswald"/>
                <a:ea typeface="Oswald"/>
                <a:cs typeface="Oswald"/>
                <a:sym typeface="Oswald"/>
              </a:rPr>
              <a:t>How To Establish Brand Authority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7940040"/>
            <a:ext cx="16230600" cy="1318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2399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A presentation is a slide that turns a static file into a dynamic file to browse, making a complex problem easier to understand, more vivid, and more impressive.Users can not only present the presentation on the projector or computer, but they can also print out the presentation.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9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5400000">
            <a:off x="10696362" y="3904126"/>
            <a:ext cx="2137216" cy="2478748"/>
          </a:xfrm>
          <a:custGeom>
            <a:avLst/>
            <a:gdLst/>
            <a:ahLst/>
            <a:cxnLst/>
            <a:rect r="r" b="b" t="t" l="l"/>
            <a:pathLst>
              <a:path h="2478748" w="2137216">
                <a:moveTo>
                  <a:pt x="2137216" y="2478748"/>
                </a:moveTo>
                <a:lnTo>
                  <a:pt x="0" y="2478748"/>
                </a:lnTo>
                <a:lnTo>
                  <a:pt x="0" y="0"/>
                </a:lnTo>
                <a:lnTo>
                  <a:pt x="2137216" y="0"/>
                </a:lnTo>
                <a:lnTo>
                  <a:pt x="2137216" y="2478748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5454422" y="3904126"/>
            <a:ext cx="2137216" cy="2478748"/>
          </a:xfrm>
          <a:custGeom>
            <a:avLst/>
            <a:gdLst/>
            <a:ahLst/>
            <a:cxnLst/>
            <a:rect r="r" b="b" t="t" l="l"/>
            <a:pathLst>
              <a:path h="2478748" w="2137216">
                <a:moveTo>
                  <a:pt x="0" y="0"/>
                </a:moveTo>
                <a:lnTo>
                  <a:pt x="2137216" y="0"/>
                </a:lnTo>
                <a:lnTo>
                  <a:pt x="2137216" y="2478748"/>
                </a:lnTo>
                <a:lnTo>
                  <a:pt x="0" y="24787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075392" y="1644284"/>
            <a:ext cx="2137216" cy="2478748"/>
          </a:xfrm>
          <a:custGeom>
            <a:avLst/>
            <a:gdLst/>
            <a:ahLst/>
            <a:cxnLst/>
            <a:rect r="r" b="b" t="t" l="l"/>
            <a:pathLst>
              <a:path h="2478748" w="2137216">
                <a:moveTo>
                  <a:pt x="0" y="0"/>
                </a:moveTo>
                <a:lnTo>
                  <a:pt x="2137216" y="0"/>
                </a:lnTo>
                <a:lnTo>
                  <a:pt x="2137216" y="2478748"/>
                </a:lnTo>
                <a:lnTo>
                  <a:pt x="0" y="24787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8075392" y="6163968"/>
            <a:ext cx="2137216" cy="2478748"/>
          </a:xfrm>
          <a:custGeom>
            <a:avLst/>
            <a:gdLst/>
            <a:ahLst/>
            <a:cxnLst/>
            <a:rect r="r" b="b" t="t" l="l"/>
            <a:pathLst>
              <a:path h="2478748" w="2137216">
                <a:moveTo>
                  <a:pt x="0" y="0"/>
                </a:moveTo>
                <a:lnTo>
                  <a:pt x="2137216" y="0"/>
                </a:lnTo>
                <a:lnTo>
                  <a:pt x="2137216" y="2478748"/>
                </a:lnTo>
                <a:lnTo>
                  <a:pt x="0" y="24787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330286" y="4903953"/>
            <a:ext cx="869367" cy="695494"/>
          </a:xfrm>
          <a:custGeom>
            <a:avLst/>
            <a:gdLst/>
            <a:ahLst/>
            <a:cxnLst/>
            <a:rect r="r" b="b" t="t" l="l"/>
            <a:pathLst>
              <a:path h="695494" w="869367">
                <a:moveTo>
                  <a:pt x="0" y="0"/>
                </a:moveTo>
                <a:lnTo>
                  <a:pt x="869367" y="0"/>
                </a:lnTo>
                <a:lnTo>
                  <a:pt x="869367" y="695494"/>
                </a:lnTo>
                <a:lnTo>
                  <a:pt x="0" y="6954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600162" y="6904087"/>
            <a:ext cx="1087675" cy="924524"/>
          </a:xfrm>
          <a:custGeom>
            <a:avLst/>
            <a:gdLst/>
            <a:ahLst/>
            <a:cxnLst/>
            <a:rect r="r" b="b" t="t" l="l"/>
            <a:pathLst>
              <a:path h="924524" w="1087675">
                <a:moveTo>
                  <a:pt x="0" y="0"/>
                </a:moveTo>
                <a:lnTo>
                  <a:pt x="1087676" y="0"/>
                </a:lnTo>
                <a:lnTo>
                  <a:pt x="1087676" y="924524"/>
                </a:lnTo>
                <a:lnTo>
                  <a:pt x="0" y="9245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191052" y="4687553"/>
            <a:ext cx="939217" cy="911894"/>
          </a:xfrm>
          <a:custGeom>
            <a:avLst/>
            <a:gdLst/>
            <a:ahLst/>
            <a:cxnLst/>
            <a:rect r="r" b="b" t="t" l="l"/>
            <a:pathLst>
              <a:path h="911894" w="939217">
                <a:moveTo>
                  <a:pt x="0" y="0"/>
                </a:moveTo>
                <a:lnTo>
                  <a:pt x="939216" y="0"/>
                </a:lnTo>
                <a:lnTo>
                  <a:pt x="939216" y="911894"/>
                </a:lnTo>
                <a:lnTo>
                  <a:pt x="0" y="91189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689610" y="2429268"/>
            <a:ext cx="908781" cy="908781"/>
          </a:xfrm>
          <a:custGeom>
            <a:avLst/>
            <a:gdLst/>
            <a:ahLst/>
            <a:cxnLst/>
            <a:rect r="r" b="b" t="t" l="l"/>
            <a:pathLst>
              <a:path h="908781" w="908781">
                <a:moveTo>
                  <a:pt x="0" y="0"/>
                </a:moveTo>
                <a:lnTo>
                  <a:pt x="908780" y="0"/>
                </a:lnTo>
                <a:lnTo>
                  <a:pt x="908780" y="908781"/>
                </a:lnTo>
                <a:lnTo>
                  <a:pt x="0" y="90878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1038225"/>
            <a:ext cx="4193502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040"/>
              </a:lnSpc>
            </a:pPr>
            <a:r>
              <a:rPr lang="en-US" sz="4200">
                <a:solidFill>
                  <a:srgbClr val="3087ED"/>
                </a:solidFill>
                <a:latin typeface="Oswald"/>
                <a:ea typeface="Oswald"/>
                <a:cs typeface="Oswald"/>
                <a:sym typeface="Oswald"/>
              </a:rPr>
              <a:t>Brand Building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1909363"/>
            <a:ext cx="4193502" cy="2213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99"/>
              </a:lnSpc>
            </a:pPr>
            <a:r>
              <a:rPr lang="en-US" sz="2399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Users can not only present the presentation on the projector or computer, but they can also print out the presentation.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6173552"/>
            <a:ext cx="4193502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040"/>
              </a:lnSpc>
            </a:pPr>
            <a:r>
              <a:rPr lang="en-US" sz="4200">
                <a:solidFill>
                  <a:srgbClr val="FFA200"/>
                </a:solidFill>
                <a:latin typeface="Oswald"/>
                <a:ea typeface="Oswald"/>
                <a:cs typeface="Oswald"/>
                <a:sym typeface="Oswald"/>
              </a:rPr>
              <a:t>Brand Building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7044690"/>
            <a:ext cx="4193502" cy="2213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99"/>
              </a:lnSpc>
            </a:pPr>
            <a:r>
              <a:rPr lang="en-US" sz="2399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Users can not only present the presentation on the projector or computer, but they can also print out the presentation.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065798" y="1038225"/>
            <a:ext cx="4193502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FFA200"/>
                </a:solidFill>
                <a:latin typeface="Oswald"/>
                <a:ea typeface="Oswald"/>
                <a:cs typeface="Oswald"/>
                <a:sym typeface="Oswald"/>
              </a:rPr>
              <a:t>Brand Building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065798" y="1909363"/>
            <a:ext cx="4193502" cy="2213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Users can not only present the presentation on the projector or computer, but they can also print out the presentation.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065798" y="6173552"/>
            <a:ext cx="4193502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3087ED"/>
                </a:solidFill>
                <a:latin typeface="Oswald"/>
                <a:ea typeface="Oswald"/>
                <a:cs typeface="Oswald"/>
                <a:sym typeface="Oswald"/>
              </a:rPr>
              <a:t>Brand Building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065798" y="7044690"/>
            <a:ext cx="4193502" cy="2213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Users can not only present the presentation on the projector or computer, but they can also print out the presentation.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9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3392524" y="-259432"/>
            <a:ext cx="12536524" cy="10805864"/>
            <a:chOff x="0" y="0"/>
            <a:chExt cx="5917184" cy="51003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17184" cy="5100320"/>
            </a:xfrm>
            <a:custGeom>
              <a:avLst/>
              <a:gdLst/>
              <a:ahLst/>
              <a:cxnLst/>
              <a:rect r="r" b="b" t="t" l="l"/>
              <a:pathLst>
                <a:path h="5100320" w="5917184">
                  <a:moveTo>
                    <a:pt x="1275080" y="0"/>
                  </a:moveTo>
                  <a:lnTo>
                    <a:pt x="0" y="2550160"/>
                  </a:lnTo>
                  <a:lnTo>
                    <a:pt x="1275080" y="5100320"/>
                  </a:lnTo>
                  <a:lnTo>
                    <a:pt x="4642104" y="5100320"/>
                  </a:lnTo>
                  <a:lnTo>
                    <a:pt x="5917184" y="2550160"/>
                  </a:lnTo>
                  <a:lnTo>
                    <a:pt x="4642104" y="0"/>
                  </a:lnTo>
                  <a:close/>
                </a:path>
              </a:pathLst>
            </a:custGeom>
            <a:blipFill>
              <a:blip r:embed="rId2"/>
              <a:stretch>
                <a:fillRect l="-5427" t="0" r="-46124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5400000">
            <a:off x="8365620" y="853004"/>
            <a:ext cx="2198923" cy="2550316"/>
          </a:xfrm>
          <a:custGeom>
            <a:avLst/>
            <a:gdLst/>
            <a:ahLst/>
            <a:cxnLst/>
            <a:rect r="r" b="b" t="t" l="l"/>
            <a:pathLst>
              <a:path h="2550316" w="2198923">
                <a:moveTo>
                  <a:pt x="0" y="0"/>
                </a:moveTo>
                <a:lnTo>
                  <a:pt x="2198923" y="0"/>
                </a:lnTo>
                <a:lnTo>
                  <a:pt x="2198923" y="2550316"/>
                </a:lnTo>
                <a:lnTo>
                  <a:pt x="0" y="25503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8365620" y="6883680"/>
            <a:ext cx="2198923" cy="2550316"/>
          </a:xfrm>
          <a:custGeom>
            <a:avLst/>
            <a:gdLst/>
            <a:ahLst/>
            <a:cxnLst/>
            <a:rect r="r" b="b" t="t" l="l"/>
            <a:pathLst>
              <a:path h="2550316" w="2198923">
                <a:moveTo>
                  <a:pt x="0" y="0"/>
                </a:moveTo>
                <a:lnTo>
                  <a:pt x="2198923" y="0"/>
                </a:lnTo>
                <a:lnTo>
                  <a:pt x="2198923" y="2550316"/>
                </a:lnTo>
                <a:lnTo>
                  <a:pt x="0" y="255031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872804" y="7739062"/>
            <a:ext cx="1184554" cy="839553"/>
          </a:xfrm>
          <a:custGeom>
            <a:avLst/>
            <a:gdLst/>
            <a:ahLst/>
            <a:cxnLst/>
            <a:rect r="r" b="b" t="t" l="l"/>
            <a:pathLst>
              <a:path h="839553" w="1184554">
                <a:moveTo>
                  <a:pt x="0" y="0"/>
                </a:moveTo>
                <a:lnTo>
                  <a:pt x="1184555" y="0"/>
                </a:lnTo>
                <a:lnTo>
                  <a:pt x="1184555" y="839553"/>
                </a:lnTo>
                <a:lnTo>
                  <a:pt x="0" y="8395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075527" y="1599136"/>
            <a:ext cx="779110" cy="1058050"/>
          </a:xfrm>
          <a:custGeom>
            <a:avLst/>
            <a:gdLst/>
            <a:ahLst/>
            <a:cxnLst/>
            <a:rect r="r" b="b" t="t" l="l"/>
            <a:pathLst>
              <a:path h="1058050" w="779110">
                <a:moveTo>
                  <a:pt x="0" y="0"/>
                </a:moveTo>
                <a:lnTo>
                  <a:pt x="779109" y="0"/>
                </a:lnTo>
                <a:lnTo>
                  <a:pt x="779109" y="1058051"/>
                </a:lnTo>
                <a:lnTo>
                  <a:pt x="0" y="10580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935777" y="1038225"/>
            <a:ext cx="5002132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FFA200"/>
                </a:solidFill>
                <a:latin typeface="Oswald"/>
                <a:ea typeface="Oswald"/>
                <a:cs typeface="Oswald"/>
                <a:sym typeface="Oswald"/>
              </a:rPr>
              <a:t>One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935777" y="1909363"/>
            <a:ext cx="6323523" cy="1318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Users can not only present the presentation on the projector or computer, but they can also print out the presentation.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935777" y="7068902"/>
            <a:ext cx="5002132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3087ED"/>
                </a:solidFill>
                <a:latin typeface="Oswald"/>
                <a:ea typeface="Oswald"/>
                <a:cs typeface="Oswald"/>
                <a:sym typeface="Oswald"/>
              </a:rPr>
              <a:t>Two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935777" y="7940040"/>
            <a:ext cx="6323523" cy="1318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Users can not only present the presentation on the projector or computer, but they can also print out the presentation.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935777" y="4514850"/>
            <a:ext cx="5609035" cy="126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Communication</a:t>
            </a:r>
          </a:p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Platform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9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2416318" y="2068312"/>
            <a:ext cx="2137216" cy="2478748"/>
          </a:xfrm>
          <a:custGeom>
            <a:avLst/>
            <a:gdLst/>
            <a:ahLst/>
            <a:cxnLst/>
            <a:rect r="r" b="b" t="t" l="l"/>
            <a:pathLst>
              <a:path h="2478748" w="2137216">
                <a:moveTo>
                  <a:pt x="0" y="0"/>
                </a:moveTo>
                <a:lnTo>
                  <a:pt x="2137216" y="0"/>
                </a:lnTo>
                <a:lnTo>
                  <a:pt x="2137216" y="2478748"/>
                </a:lnTo>
                <a:lnTo>
                  <a:pt x="0" y="24787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8075392" y="5739940"/>
            <a:ext cx="2137216" cy="2478748"/>
          </a:xfrm>
          <a:custGeom>
            <a:avLst/>
            <a:gdLst/>
            <a:ahLst/>
            <a:cxnLst/>
            <a:rect r="r" b="b" t="t" l="l"/>
            <a:pathLst>
              <a:path h="2478748" w="2137216">
                <a:moveTo>
                  <a:pt x="0" y="0"/>
                </a:moveTo>
                <a:lnTo>
                  <a:pt x="2137216" y="0"/>
                </a:lnTo>
                <a:lnTo>
                  <a:pt x="2137216" y="2478748"/>
                </a:lnTo>
                <a:lnTo>
                  <a:pt x="0" y="24787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13734466" y="2068312"/>
            <a:ext cx="2137216" cy="2478748"/>
          </a:xfrm>
          <a:custGeom>
            <a:avLst/>
            <a:gdLst/>
            <a:ahLst/>
            <a:cxnLst/>
            <a:rect r="r" b="b" t="t" l="l"/>
            <a:pathLst>
              <a:path h="2478748" w="2137216">
                <a:moveTo>
                  <a:pt x="0" y="0"/>
                </a:moveTo>
                <a:lnTo>
                  <a:pt x="2137216" y="0"/>
                </a:lnTo>
                <a:lnTo>
                  <a:pt x="2137216" y="2478748"/>
                </a:lnTo>
                <a:lnTo>
                  <a:pt x="0" y="24787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343239" y="2796758"/>
            <a:ext cx="919670" cy="1021856"/>
          </a:xfrm>
          <a:custGeom>
            <a:avLst/>
            <a:gdLst/>
            <a:ahLst/>
            <a:cxnLst/>
            <a:rect r="r" b="b" t="t" l="l"/>
            <a:pathLst>
              <a:path h="1021856" w="919670">
                <a:moveTo>
                  <a:pt x="0" y="0"/>
                </a:moveTo>
                <a:lnTo>
                  <a:pt x="919670" y="0"/>
                </a:lnTo>
                <a:lnTo>
                  <a:pt x="919670" y="1021855"/>
                </a:lnTo>
                <a:lnTo>
                  <a:pt x="0" y="10218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576302" y="6468387"/>
            <a:ext cx="1135395" cy="1021856"/>
          </a:xfrm>
          <a:custGeom>
            <a:avLst/>
            <a:gdLst/>
            <a:ahLst/>
            <a:cxnLst/>
            <a:rect r="r" b="b" t="t" l="l"/>
            <a:pathLst>
              <a:path h="1021856" w="1135395">
                <a:moveTo>
                  <a:pt x="0" y="0"/>
                </a:moveTo>
                <a:lnTo>
                  <a:pt x="1135396" y="0"/>
                </a:lnTo>
                <a:lnTo>
                  <a:pt x="1135396" y="1021855"/>
                </a:lnTo>
                <a:lnTo>
                  <a:pt x="0" y="1021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973998" y="2796758"/>
            <a:ext cx="1021856" cy="1021856"/>
          </a:xfrm>
          <a:custGeom>
            <a:avLst/>
            <a:gdLst/>
            <a:ahLst/>
            <a:cxnLst/>
            <a:rect r="r" b="b" t="t" l="l"/>
            <a:pathLst>
              <a:path h="1021856" w="1021856">
                <a:moveTo>
                  <a:pt x="0" y="0"/>
                </a:moveTo>
                <a:lnTo>
                  <a:pt x="1021856" y="0"/>
                </a:lnTo>
                <a:lnTo>
                  <a:pt x="1021856" y="1021855"/>
                </a:lnTo>
                <a:lnTo>
                  <a:pt x="0" y="102185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5410849"/>
            <a:ext cx="4912452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3087ED"/>
                </a:solidFill>
                <a:latin typeface="Oswald"/>
                <a:ea typeface="Oswald"/>
                <a:cs typeface="Oswald"/>
                <a:sym typeface="Oswald"/>
              </a:rPr>
              <a:t>Marketing Tools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6281987"/>
            <a:ext cx="4912452" cy="176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2399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Users can not only present the presentation on the projector or computer, but they can also print out the presentation.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687774" y="2248603"/>
            <a:ext cx="4912452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FFA200"/>
                </a:solidFill>
                <a:latin typeface="Oswald"/>
                <a:ea typeface="Oswald"/>
                <a:cs typeface="Oswald"/>
                <a:sym typeface="Oswald"/>
              </a:rPr>
              <a:t>Marketing Tools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687774" y="3119741"/>
            <a:ext cx="4912452" cy="176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2399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Users can not only present the presentation on the projector or computer, but they can also print out the presentation.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346848" y="5410849"/>
            <a:ext cx="4912452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3087ED"/>
                </a:solidFill>
                <a:latin typeface="Oswald"/>
                <a:ea typeface="Oswald"/>
                <a:cs typeface="Oswald"/>
                <a:sym typeface="Oswald"/>
              </a:rPr>
              <a:t>Marketing Tools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346848" y="6281987"/>
            <a:ext cx="4912452" cy="176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2399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Users can not only present the presentation on the projector or computer, but they can also print out the presentation.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9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599485" y="1028700"/>
            <a:ext cx="2551101" cy="2198923"/>
            <a:chOff x="0" y="0"/>
            <a:chExt cx="5917184" cy="51003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17184" cy="5100320"/>
            </a:xfrm>
            <a:custGeom>
              <a:avLst/>
              <a:gdLst/>
              <a:ahLst/>
              <a:cxnLst/>
              <a:rect r="r" b="b" t="t" l="l"/>
              <a:pathLst>
                <a:path h="5100320" w="5917184">
                  <a:moveTo>
                    <a:pt x="1275080" y="0"/>
                  </a:moveTo>
                  <a:lnTo>
                    <a:pt x="0" y="2550160"/>
                  </a:lnTo>
                  <a:lnTo>
                    <a:pt x="1275080" y="5100320"/>
                  </a:lnTo>
                  <a:lnTo>
                    <a:pt x="4642104" y="5100320"/>
                  </a:lnTo>
                  <a:lnTo>
                    <a:pt x="5917184" y="2550160"/>
                  </a:lnTo>
                  <a:lnTo>
                    <a:pt x="4642104" y="0"/>
                  </a:lnTo>
                  <a:close/>
                </a:path>
              </a:pathLst>
            </a:custGeom>
            <a:blipFill>
              <a:blip r:embed="rId2"/>
              <a:stretch>
                <a:fillRect l="-14686" t="0" r="-14686" b="0"/>
              </a:stretch>
            </a:blip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599485" y="7059377"/>
            <a:ext cx="2551101" cy="2198923"/>
            <a:chOff x="0" y="0"/>
            <a:chExt cx="5917184" cy="51003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917184" cy="5100320"/>
            </a:xfrm>
            <a:custGeom>
              <a:avLst/>
              <a:gdLst/>
              <a:ahLst/>
              <a:cxnLst/>
              <a:rect r="r" b="b" t="t" l="l"/>
              <a:pathLst>
                <a:path h="5100320" w="5917184">
                  <a:moveTo>
                    <a:pt x="1275080" y="0"/>
                  </a:moveTo>
                  <a:lnTo>
                    <a:pt x="0" y="2550160"/>
                  </a:lnTo>
                  <a:lnTo>
                    <a:pt x="1275080" y="5100320"/>
                  </a:lnTo>
                  <a:lnTo>
                    <a:pt x="4642104" y="5100320"/>
                  </a:lnTo>
                  <a:lnTo>
                    <a:pt x="5917184" y="2550160"/>
                  </a:lnTo>
                  <a:lnTo>
                    <a:pt x="4642104" y="0"/>
                  </a:lnTo>
                  <a:close/>
                </a:path>
              </a:pathLst>
            </a:custGeom>
            <a:blipFill>
              <a:blip r:embed="rId3"/>
              <a:stretch>
                <a:fillRect l="-21679" t="0" r="-21679" b="0"/>
              </a:stretch>
            </a:blip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7373763" y="4044038"/>
            <a:ext cx="2551101" cy="2198923"/>
            <a:chOff x="0" y="0"/>
            <a:chExt cx="5917184" cy="51003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917184" cy="5100320"/>
            </a:xfrm>
            <a:custGeom>
              <a:avLst/>
              <a:gdLst/>
              <a:ahLst/>
              <a:cxnLst/>
              <a:rect r="r" b="b" t="t" l="l"/>
              <a:pathLst>
                <a:path h="5100320" w="5917184">
                  <a:moveTo>
                    <a:pt x="1275080" y="0"/>
                  </a:moveTo>
                  <a:lnTo>
                    <a:pt x="0" y="2550160"/>
                  </a:lnTo>
                  <a:lnTo>
                    <a:pt x="1275080" y="5100320"/>
                  </a:lnTo>
                  <a:lnTo>
                    <a:pt x="4642104" y="5100320"/>
                  </a:lnTo>
                  <a:lnTo>
                    <a:pt x="5917184" y="2550160"/>
                  </a:lnTo>
                  <a:lnTo>
                    <a:pt x="4642104" y="0"/>
                  </a:lnTo>
                  <a:close/>
                </a:path>
              </a:pathLst>
            </a:custGeom>
            <a:blipFill>
              <a:blip r:embed="rId4"/>
              <a:stretch>
                <a:fillRect l="-6974" t="0" r="-28499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5400000">
            <a:off x="6881623" y="4572715"/>
            <a:ext cx="984280" cy="1141570"/>
          </a:xfrm>
          <a:custGeom>
            <a:avLst/>
            <a:gdLst/>
            <a:ahLst/>
            <a:cxnLst/>
            <a:rect r="r" b="b" t="t" l="l"/>
            <a:pathLst>
              <a:path h="1141570" w="984280">
                <a:moveTo>
                  <a:pt x="0" y="0"/>
                </a:moveTo>
                <a:lnTo>
                  <a:pt x="984280" y="0"/>
                </a:lnTo>
                <a:lnTo>
                  <a:pt x="984280" y="1141570"/>
                </a:lnTo>
                <a:lnTo>
                  <a:pt x="0" y="11415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5400000">
            <a:off x="1107345" y="1557377"/>
            <a:ext cx="984280" cy="1141570"/>
          </a:xfrm>
          <a:custGeom>
            <a:avLst/>
            <a:gdLst/>
            <a:ahLst/>
            <a:cxnLst/>
            <a:rect r="r" b="b" t="t" l="l"/>
            <a:pathLst>
              <a:path h="1141570" w="984280">
                <a:moveTo>
                  <a:pt x="0" y="0"/>
                </a:moveTo>
                <a:lnTo>
                  <a:pt x="984280" y="0"/>
                </a:lnTo>
                <a:lnTo>
                  <a:pt x="984280" y="1141570"/>
                </a:lnTo>
                <a:lnTo>
                  <a:pt x="0" y="11415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5400000">
            <a:off x="1107345" y="7588053"/>
            <a:ext cx="984280" cy="1141570"/>
          </a:xfrm>
          <a:custGeom>
            <a:avLst/>
            <a:gdLst/>
            <a:ahLst/>
            <a:cxnLst/>
            <a:rect r="r" b="b" t="t" l="l"/>
            <a:pathLst>
              <a:path h="1141570" w="984280">
                <a:moveTo>
                  <a:pt x="0" y="0"/>
                </a:moveTo>
                <a:lnTo>
                  <a:pt x="984280" y="0"/>
                </a:lnTo>
                <a:lnTo>
                  <a:pt x="984280" y="1141570"/>
                </a:lnTo>
                <a:lnTo>
                  <a:pt x="0" y="11415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34044" y="7893397"/>
            <a:ext cx="530883" cy="530883"/>
          </a:xfrm>
          <a:custGeom>
            <a:avLst/>
            <a:gdLst/>
            <a:ahLst/>
            <a:cxnLst/>
            <a:rect r="r" b="b" t="t" l="l"/>
            <a:pathLst>
              <a:path h="530883" w="530883">
                <a:moveTo>
                  <a:pt x="0" y="0"/>
                </a:moveTo>
                <a:lnTo>
                  <a:pt x="530882" y="0"/>
                </a:lnTo>
                <a:lnTo>
                  <a:pt x="530882" y="530883"/>
                </a:lnTo>
                <a:lnTo>
                  <a:pt x="0" y="53088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40800" y="1862720"/>
            <a:ext cx="517369" cy="530883"/>
          </a:xfrm>
          <a:custGeom>
            <a:avLst/>
            <a:gdLst/>
            <a:ahLst/>
            <a:cxnLst/>
            <a:rect r="r" b="b" t="t" l="l"/>
            <a:pathLst>
              <a:path h="530883" w="517369">
                <a:moveTo>
                  <a:pt x="0" y="0"/>
                </a:moveTo>
                <a:lnTo>
                  <a:pt x="517370" y="0"/>
                </a:lnTo>
                <a:lnTo>
                  <a:pt x="517370" y="530883"/>
                </a:lnTo>
                <a:lnTo>
                  <a:pt x="0" y="53088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108321" y="4878059"/>
            <a:ext cx="530883" cy="530883"/>
          </a:xfrm>
          <a:custGeom>
            <a:avLst/>
            <a:gdLst/>
            <a:ahLst/>
            <a:cxnLst/>
            <a:rect r="r" b="b" t="t" l="l"/>
            <a:pathLst>
              <a:path h="530883" w="530883">
                <a:moveTo>
                  <a:pt x="0" y="0"/>
                </a:moveTo>
                <a:lnTo>
                  <a:pt x="530883" y="0"/>
                </a:lnTo>
                <a:lnTo>
                  <a:pt x="530883" y="530882"/>
                </a:lnTo>
                <a:lnTo>
                  <a:pt x="0" y="53088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568545" y="1038225"/>
            <a:ext cx="5714884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FFA200"/>
                </a:solidFill>
                <a:latin typeface="Oswald"/>
                <a:ea typeface="Oswald"/>
                <a:cs typeface="Oswald"/>
                <a:sym typeface="Oswald"/>
              </a:rPr>
              <a:t>Activity Promotion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568545" y="1909363"/>
            <a:ext cx="6916477" cy="1318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Users can not only present the presentation on the projector or computer, but they can also print out the presentation.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568545" y="7068902"/>
            <a:ext cx="5714884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FFA200"/>
                </a:solidFill>
                <a:latin typeface="Oswald"/>
                <a:ea typeface="Oswald"/>
                <a:cs typeface="Oswald"/>
                <a:sym typeface="Oswald"/>
              </a:rPr>
              <a:t>Activity Promotion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568545" y="7940040"/>
            <a:ext cx="6916477" cy="1318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Users can not only present the presentation on the projector or computer, but they can also print out the presentation.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342823" y="4053563"/>
            <a:ext cx="5714884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3087ED"/>
                </a:solidFill>
                <a:latin typeface="Oswald"/>
                <a:ea typeface="Oswald"/>
                <a:cs typeface="Oswald"/>
                <a:sym typeface="Oswald"/>
              </a:rPr>
              <a:t>Activity Promotion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342823" y="4924702"/>
            <a:ext cx="6916477" cy="1318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Users can not only present the presentation on the projector or computer, but they can also print out the presentation.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9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3611741" y="-1100192"/>
            <a:ext cx="10766822" cy="12487385"/>
          </a:xfrm>
          <a:custGeom>
            <a:avLst/>
            <a:gdLst/>
            <a:ahLst/>
            <a:cxnLst/>
            <a:rect r="r" b="b" t="t" l="l"/>
            <a:pathLst>
              <a:path h="12487385" w="10766822">
                <a:moveTo>
                  <a:pt x="0" y="0"/>
                </a:moveTo>
                <a:lnTo>
                  <a:pt x="10766822" y="0"/>
                </a:lnTo>
                <a:lnTo>
                  <a:pt x="10766822" y="12487384"/>
                </a:lnTo>
                <a:lnTo>
                  <a:pt x="0" y="124873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11132919" y="-1100192"/>
            <a:ext cx="10766822" cy="12487385"/>
          </a:xfrm>
          <a:custGeom>
            <a:avLst/>
            <a:gdLst/>
            <a:ahLst/>
            <a:cxnLst/>
            <a:rect r="r" b="b" t="t" l="l"/>
            <a:pathLst>
              <a:path h="12487385" w="10766822">
                <a:moveTo>
                  <a:pt x="0" y="0"/>
                </a:moveTo>
                <a:lnTo>
                  <a:pt x="10766822" y="0"/>
                </a:lnTo>
                <a:lnTo>
                  <a:pt x="10766822" y="12487384"/>
                </a:lnTo>
                <a:lnTo>
                  <a:pt x="0" y="124873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7429754" y="6300527"/>
            <a:ext cx="3431488" cy="2957773"/>
            <a:chOff x="0" y="0"/>
            <a:chExt cx="5917184" cy="51003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917184" cy="5100320"/>
            </a:xfrm>
            <a:custGeom>
              <a:avLst/>
              <a:gdLst/>
              <a:ahLst/>
              <a:cxnLst/>
              <a:rect r="r" b="b" t="t" l="l"/>
              <a:pathLst>
                <a:path h="5100320" w="5917184">
                  <a:moveTo>
                    <a:pt x="1275080" y="0"/>
                  </a:moveTo>
                  <a:lnTo>
                    <a:pt x="0" y="2550160"/>
                  </a:lnTo>
                  <a:lnTo>
                    <a:pt x="1275080" y="5100320"/>
                  </a:lnTo>
                  <a:lnTo>
                    <a:pt x="4642104" y="5100320"/>
                  </a:lnTo>
                  <a:lnTo>
                    <a:pt x="5917184" y="2550160"/>
                  </a:lnTo>
                  <a:lnTo>
                    <a:pt x="4642104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74132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5400000">
            <a:off x="8367973" y="4243462"/>
            <a:ext cx="1552054" cy="1800076"/>
          </a:xfrm>
          <a:custGeom>
            <a:avLst/>
            <a:gdLst/>
            <a:ahLst/>
            <a:cxnLst/>
            <a:rect r="r" b="b" t="t" l="l"/>
            <a:pathLst>
              <a:path h="1800076" w="1552054">
                <a:moveTo>
                  <a:pt x="0" y="0"/>
                </a:moveTo>
                <a:lnTo>
                  <a:pt x="1552054" y="0"/>
                </a:lnTo>
                <a:lnTo>
                  <a:pt x="1552054" y="1800076"/>
                </a:lnTo>
                <a:lnTo>
                  <a:pt x="0" y="18000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7429754" y="1028700"/>
            <a:ext cx="3431488" cy="2957773"/>
            <a:chOff x="0" y="0"/>
            <a:chExt cx="5917184" cy="51003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917184" cy="5100320"/>
            </a:xfrm>
            <a:custGeom>
              <a:avLst/>
              <a:gdLst/>
              <a:ahLst/>
              <a:cxnLst/>
              <a:rect r="r" b="b" t="t" l="l"/>
              <a:pathLst>
                <a:path h="5100320" w="5917184">
                  <a:moveTo>
                    <a:pt x="1275080" y="0"/>
                  </a:moveTo>
                  <a:lnTo>
                    <a:pt x="0" y="2550160"/>
                  </a:lnTo>
                  <a:lnTo>
                    <a:pt x="1275080" y="5100320"/>
                  </a:lnTo>
                  <a:lnTo>
                    <a:pt x="4642104" y="5100320"/>
                  </a:lnTo>
                  <a:lnTo>
                    <a:pt x="5917184" y="2550160"/>
                  </a:lnTo>
                  <a:lnTo>
                    <a:pt x="4642104" y="0"/>
                  </a:lnTo>
                  <a:close/>
                </a:path>
              </a:pathLst>
            </a:custGeom>
            <a:blipFill>
              <a:blip r:embed="rId7"/>
              <a:stretch>
                <a:fillRect l="-16594" t="0" r="-12778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5400000">
            <a:off x="10627384" y="4243462"/>
            <a:ext cx="1552054" cy="1800076"/>
          </a:xfrm>
          <a:custGeom>
            <a:avLst/>
            <a:gdLst/>
            <a:ahLst/>
            <a:cxnLst/>
            <a:rect r="r" b="b" t="t" l="l"/>
            <a:pathLst>
              <a:path h="1800076" w="1552054">
                <a:moveTo>
                  <a:pt x="0" y="0"/>
                </a:moveTo>
                <a:lnTo>
                  <a:pt x="1552053" y="0"/>
                </a:lnTo>
                <a:lnTo>
                  <a:pt x="1552053" y="1800076"/>
                </a:lnTo>
                <a:lnTo>
                  <a:pt x="0" y="18000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5400000">
            <a:off x="6108563" y="4243462"/>
            <a:ext cx="1552054" cy="1800076"/>
          </a:xfrm>
          <a:custGeom>
            <a:avLst/>
            <a:gdLst/>
            <a:ahLst/>
            <a:cxnLst/>
            <a:rect r="r" b="b" t="t" l="l"/>
            <a:pathLst>
              <a:path h="1800076" w="1552054">
                <a:moveTo>
                  <a:pt x="0" y="0"/>
                </a:moveTo>
                <a:lnTo>
                  <a:pt x="1552053" y="0"/>
                </a:lnTo>
                <a:lnTo>
                  <a:pt x="1552053" y="1800076"/>
                </a:lnTo>
                <a:lnTo>
                  <a:pt x="0" y="18000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517007" y="4735075"/>
            <a:ext cx="735164" cy="816849"/>
          </a:xfrm>
          <a:custGeom>
            <a:avLst/>
            <a:gdLst/>
            <a:ahLst/>
            <a:cxnLst/>
            <a:rect r="r" b="b" t="t" l="l"/>
            <a:pathLst>
              <a:path h="816849" w="735164">
                <a:moveTo>
                  <a:pt x="0" y="0"/>
                </a:moveTo>
                <a:lnTo>
                  <a:pt x="735165" y="0"/>
                </a:lnTo>
                <a:lnTo>
                  <a:pt x="735165" y="816850"/>
                </a:lnTo>
                <a:lnTo>
                  <a:pt x="0" y="8168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994986" y="4735075"/>
            <a:ext cx="816849" cy="816849"/>
          </a:xfrm>
          <a:custGeom>
            <a:avLst/>
            <a:gdLst/>
            <a:ahLst/>
            <a:cxnLst/>
            <a:rect r="r" b="b" t="t" l="l"/>
            <a:pathLst>
              <a:path h="816849" w="816849">
                <a:moveTo>
                  <a:pt x="0" y="0"/>
                </a:moveTo>
                <a:lnTo>
                  <a:pt x="816849" y="0"/>
                </a:lnTo>
                <a:lnTo>
                  <a:pt x="816849" y="816850"/>
                </a:lnTo>
                <a:lnTo>
                  <a:pt x="0" y="81685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1591282"/>
            <a:ext cx="4724052" cy="176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99"/>
              </a:lnSpc>
            </a:pPr>
            <a:r>
              <a:rPr lang="en-US" sz="2399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Users can not only present the presentation on the projector or computer, but they can also print out the presentation.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535248" y="1591282"/>
            <a:ext cx="4724052" cy="176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Users can not only present the presentation on the projector or computer, but they can also print out the presentation.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6863108"/>
            <a:ext cx="4724052" cy="176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99"/>
              </a:lnSpc>
            </a:pPr>
            <a:r>
              <a:rPr lang="en-US" sz="2399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Users can not only present the presentation on the projector or computer, but they can also print out the presentation.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535248" y="6863108"/>
            <a:ext cx="4724052" cy="176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Users can not only present the presentation on the projector or computer, but they can also print out the presentation.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9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3900294" y="3014608"/>
            <a:ext cx="10766822" cy="12487385"/>
          </a:xfrm>
          <a:custGeom>
            <a:avLst/>
            <a:gdLst/>
            <a:ahLst/>
            <a:cxnLst/>
            <a:rect r="r" b="b" t="t" l="l"/>
            <a:pathLst>
              <a:path h="12487385" w="10766822">
                <a:moveTo>
                  <a:pt x="0" y="0"/>
                </a:moveTo>
                <a:lnTo>
                  <a:pt x="10766822" y="0"/>
                </a:lnTo>
                <a:lnTo>
                  <a:pt x="10766822" y="12487384"/>
                </a:lnTo>
                <a:lnTo>
                  <a:pt x="0" y="124873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-6379116" y="-5214992"/>
            <a:ext cx="10766822" cy="12487385"/>
          </a:xfrm>
          <a:custGeom>
            <a:avLst/>
            <a:gdLst/>
            <a:ahLst/>
            <a:cxnLst/>
            <a:rect r="r" b="b" t="t" l="l"/>
            <a:pathLst>
              <a:path h="12487385" w="10766822">
                <a:moveTo>
                  <a:pt x="0" y="0"/>
                </a:moveTo>
                <a:lnTo>
                  <a:pt x="10766822" y="0"/>
                </a:lnTo>
                <a:lnTo>
                  <a:pt x="10766822" y="12487384"/>
                </a:lnTo>
                <a:lnTo>
                  <a:pt x="0" y="124873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494323" y="2913349"/>
            <a:ext cx="1299354" cy="1299354"/>
          </a:xfrm>
          <a:custGeom>
            <a:avLst/>
            <a:gdLst/>
            <a:ahLst/>
            <a:cxnLst/>
            <a:rect r="r" b="b" t="t" l="l"/>
            <a:pathLst>
              <a:path h="1299354" w="1299354">
                <a:moveTo>
                  <a:pt x="0" y="0"/>
                </a:moveTo>
                <a:lnTo>
                  <a:pt x="1299354" y="0"/>
                </a:lnTo>
                <a:lnTo>
                  <a:pt x="1299354" y="1299354"/>
                </a:lnTo>
                <a:lnTo>
                  <a:pt x="0" y="12993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343525" y="4269853"/>
            <a:ext cx="7600950" cy="64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b="true" sz="4200">
                <a:solidFill>
                  <a:srgbClr val="FFA200"/>
                </a:solidFill>
                <a:latin typeface="Maven Pro Bold"/>
                <a:ea typeface="Maven Pro Bold"/>
                <a:cs typeface="Maven Pro Bold"/>
                <a:sym typeface="Maven Pro Bold"/>
              </a:rPr>
              <a:t>Strategic Channel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601469" y="5160041"/>
            <a:ext cx="9085061" cy="2213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2399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A presentation is a slide that turns a static file into a dynamic file to browse, making a complex problem easier to understand, more vivid, and more impressive.Users can not only present the presentation on the projector or computer, but they can also print out the presentation.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5400000">
            <a:off x="-9869038" y="168419"/>
            <a:ext cx="10766822" cy="12487385"/>
          </a:xfrm>
          <a:custGeom>
            <a:avLst/>
            <a:gdLst/>
            <a:ahLst/>
            <a:cxnLst/>
            <a:rect r="r" b="b" t="t" l="l"/>
            <a:pathLst>
              <a:path h="12487385" w="10766822">
                <a:moveTo>
                  <a:pt x="0" y="0"/>
                </a:moveTo>
                <a:lnTo>
                  <a:pt x="10766822" y="0"/>
                </a:lnTo>
                <a:lnTo>
                  <a:pt x="10766822" y="12487384"/>
                </a:lnTo>
                <a:lnTo>
                  <a:pt x="0" y="124873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true" rot="5400000">
            <a:off x="17390216" y="-2368803"/>
            <a:ext cx="10766822" cy="12487385"/>
          </a:xfrm>
          <a:custGeom>
            <a:avLst/>
            <a:gdLst/>
            <a:ahLst/>
            <a:cxnLst/>
            <a:rect r="r" b="b" t="t" l="l"/>
            <a:pathLst>
              <a:path h="12487385" w="10766822">
                <a:moveTo>
                  <a:pt x="10766822" y="12487384"/>
                </a:moveTo>
                <a:lnTo>
                  <a:pt x="0" y="12487384"/>
                </a:lnTo>
                <a:lnTo>
                  <a:pt x="0" y="0"/>
                </a:lnTo>
                <a:lnTo>
                  <a:pt x="10766822" y="0"/>
                </a:lnTo>
                <a:lnTo>
                  <a:pt x="10766822" y="12487384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9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4648217" y="-2925619"/>
            <a:ext cx="9722988" cy="11276744"/>
          </a:xfrm>
          <a:custGeom>
            <a:avLst/>
            <a:gdLst/>
            <a:ahLst/>
            <a:cxnLst/>
            <a:rect r="r" b="b" t="t" l="l"/>
            <a:pathLst>
              <a:path h="11276744" w="9722988">
                <a:moveTo>
                  <a:pt x="0" y="0"/>
                </a:moveTo>
                <a:lnTo>
                  <a:pt x="9722988" y="0"/>
                </a:lnTo>
                <a:lnTo>
                  <a:pt x="9722988" y="11276744"/>
                </a:lnTo>
                <a:lnTo>
                  <a:pt x="0" y="112767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14648217" y="1935875"/>
            <a:ext cx="9722988" cy="11276744"/>
          </a:xfrm>
          <a:custGeom>
            <a:avLst/>
            <a:gdLst/>
            <a:ahLst/>
            <a:cxnLst/>
            <a:rect r="r" b="b" t="t" l="l"/>
            <a:pathLst>
              <a:path h="11276744" w="9722988">
                <a:moveTo>
                  <a:pt x="0" y="0"/>
                </a:moveTo>
                <a:lnTo>
                  <a:pt x="9722988" y="0"/>
                </a:lnTo>
                <a:lnTo>
                  <a:pt x="9722988" y="11276744"/>
                </a:lnTo>
                <a:lnTo>
                  <a:pt x="0" y="112767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8913822" y="2712753"/>
            <a:ext cx="5640108" cy="4861494"/>
            <a:chOff x="0" y="0"/>
            <a:chExt cx="5917184" cy="51003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917184" cy="5100320"/>
            </a:xfrm>
            <a:custGeom>
              <a:avLst/>
              <a:gdLst/>
              <a:ahLst/>
              <a:cxnLst/>
              <a:rect r="r" b="b" t="t" l="l"/>
              <a:pathLst>
                <a:path h="5100320" w="5917184">
                  <a:moveTo>
                    <a:pt x="1275080" y="0"/>
                  </a:moveTo>
                  <a:lnTo>
                    <a:pt x="0" y="2550160"/>
                  </a:lnTo>
                  <a:lnTo>
                    <a:pt x="1275080" y="5100320"/>
                  </a:lnTo>
                  <a:lnTo>
                    <a:pt x="4642104" y="5100320"/>
                  </a:lnTo>
                  <a:lnTo>
                    <a:pt x="5917184" y="2550160"/>
                  </a:lnTo>
                  <a:lnTo>
                    <a:pt x="4642104" y="0"/>
                  </a:lnTo>
                  <a:close/>
                </a:path>
              </a:pathLst>
            </a:custGeom>
            <a:blipFill>
              <a:blip r:embed="rId6"/>
              <a:stretch>
                <a:fillRect l="-20017" t="0" r="-34246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5400000">
            <a:off x="15941612" y="2324314"/>
            <a:ext cx="4861494" cy="5638372"/>
          </a:xfrm>
          <a:custGeom>
            <a:avLst/>
            <a:gdLst/>
            <a:ahLst/>
            <a:cxnLst/>
            <a:rect r="r" b="b" t="t" l="l"/>
            <a:pathLst>
              <a:path h="5638372" w="4861494">
                <a:moveTo>
                  <a:pt x="0" y="0"/>
                </a:moveTo>
                <a:lnTo>
                  <a:pt x="4861494" y="0"/>
                </a:lnTo>
                <a:lnTo>
                  <a:pt x="4861494" y="5638372"/>
                </a:lnTo>
                <a:lnTo>
                  <a:pt x="0" y="56383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400000">
            <a:off x="-16717526" y="-4214988"/>
            <a:ext cx="25860043" cy="29992537"/>
          </a:xfrm>
          <a:custGeom>
            <a:avLst/>
            <a:gdLst/>
            <a:ahLst/>
            <a:cxnLst/>
            <a:rect r="r" b="b" t="t" l="l"/>
            <a:pathLst>
              <a:path h="29992537" w="25860043">
                <a:moveTo>
                  <a:pt x="0" y="0"/>
                </a:moveTo>
                <a:lnTo>
                  <a:pt x="25860042" y="0"/>
                </a:lnTo>
                <a:lnTo>
                  <a:pt x="25860042" y="29992537"/>
                </a:lnTo>
                <a:lnTo>
                  <a:pt x="0" y="2999253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5400000">
            <a:off x="6059848" y="929261"/>
            <a:ext cx="1244528" cy="1443407"/>
          </a:xfrm>
          <a:custGeom>
            <a:avLst/>
            <a:gdLst/>
            <a:ahLst/>
            <a:cxnLst/>
            <a:rect r="r" b="b" t="t" l="l"/>
            <a:pathLst>
              <a:path h="1443407" w="1244528">
                <a:moveTo>
                  <a:pt x="0" y="0"/>
                </a:moveTo>
                <a:lnTo>
                  <a:pt x="1244528" y="0"/>
                </a:lnTo>
                <a:lnTo>
                  <a:pt x="1244528" y="1443406"/>
                </a:lnTo>
                <a:lnTo>
                  <a:pt x="0" y="14434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3705225"/>
            <a:ext cx="6130483" cy="2438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8000" b="true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THANK</a:t>
            </a:r>
          </a:p>
          <a:p>
            <a:pPr algn="l">
              <a:lnSpc>
                <a:spcPts val="9600"/>
              </a:lnSpc>
            </a:pPr>
            <a:r>
              <a:rPr lang="en-US" b="true" sz="800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YOU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6455377"/>
            <a:ext cx="5653412" cy="1118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Call Now.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+123-456-7890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DAGY4jmIKPE</dc:identifier>
  <dcterms:modified xsi:type="dcterms:W3CDTF">2011-08-01T06:04:30Z</dcterms:modified>
  <cp:revision>1</cp:revision>
  <dc:title>Brand Marketing Strategy Presentation Template</dc:title>
</cp:coreProperties>
</file>