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Montserrat Classic Bold" charset="1" panose="00000800000000000000"/>
      <p:regular r:id="rId19"/>
    </p:embeddedFont>
    <p:embeddedFont>
      <p:font typeface="Montserrat Classic" charset="1" panose="00000500000000000000"/>
      <p:regular r:id="rId20"/>
    </p:embeddedFont>
    <p:embeddedFont>
      <p:font typeface="Montserrat" charset="1" panose="00000500000000000000"/>
      <p:regular r:id="rId21"/>
    </p:embeddedFont>
    <p:embeddedFont>
      <p:font typeface="Montserrat Bold" charset="1" panose="00000800000000000000"/>
      <p:regular r:id="rId22"/>
    </p:embeddedFont>
    <p:embeddedFont>
      <p:font typeface="Montserrat Semi-Bold" charset="1" panose="000007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jpe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18.png" Type="http://schemas.openxmlformats.org/officeDocument/2006/relationships/image"/><Relationship Id="rId12" Target="../media/image19.svg" Type="http://schemas.openxmlformats.org/officeDocument/2006/relationships/image"/><Relationship Id="rId2" Target="../media/image4.png" Type="http://schemas.openxmlformats.org/officeDocument/2006/relationships/image"/><Relationship Id="rId3" Target="../media/image5.svg" Type="http://schemas.openxmlformats.org/officeDocument/2006/relationships/image"/><Relationship Id="rId4" Target="../media/image11.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2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svg" Type="http://schemas.openxmlformats.org/officeDocument/2006/relationships/image"/><Relationship Id="rId12" Target="../media/image40.png" Type="http://schemas.openxmlformats.org/officeDocument/2006/relationships/image"/><Relationship Id="rId13" Target="../media/image41.svg" Type="http://schemas.openxmlformats.org/officeDocument/2006/relationships/image"/><Relationship Id="rId14" Target="../media/image42.png" Type="http://schemas.openxmlformats.org/officeDocument/2006/relationships/image"/><Relationship Id="rId15" Target="../media/image43.svg" Type="http://schemas.openxmlformats.org/officeDocument/2006/relationships/image"/><Relationship Id="rId2" Target="../media/image30.png" Type="http://schemas.openxmlformats.org/officeDocument/2006/relationships/image"/><Relationship Id="rId3" Target="../media/image31.sv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svg" Type="http://schemas.openxmlformats.org/officeDocument/2006/relationships/image"/><Relationship Id="rId4" Target="../media/image20.png" Type="http://schemas.openxmlformats.org/officeDocument/2006/relationships/image"/><Relationship Id="rId5" Target="../media/image46.jpeg" Type="http://schemas.openxmlformats.org/officeDocument/2006/relationships/image"/><Relationship Id="rId6" Target="../media/image47.jpeg" Type="http://schemas.openxmlformats.org/officeDocument/2006/relationships/image"/><Relationship Id="rId7" Target="../media/image48.jpeg" Type="http://schemas.openxmlformats.org/officeDocument/2006/relationships/image"/><Relationship Id="rId8" Target="../media/image4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9.png" Type="http://schemas.openxmlformats.org/officeDocument/2006/relationships/image"/><Relationship Id="rId11" Target="../media/image60.svg" Type="http://schemas.openxmlformats.org/officeDocument/2006/relationships/image"/><Relationship Id="rId12" Target="../media/image4.png" Type="http://schemas.openxmlformats.org/officeDocument/2006/relationships/image"/><Relationship Id="rId13" Target="../media/image5.svg" Type="http://schemas.openxmlformats.org/officeDocument/2006/relationships/image"/><Relationship Id="rId14" Target="../media/image47.jpeg" Type="http://schemas.openxmlformats.org/officeDocument/2006/relationships/image"/><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 Id="rId8" Target="../media/image57.png" Type="http://schemas.openxmlformats.org/officeDocument/2006/relationships/image"/><Relationship Id="rId9" Target="../media/image5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9.png" Type="http://schemas.openxmlformats.org/officeDocument/2006/relationships/image"/><Relationship Id="rId11" Target="../media/image70.svg" Type="http://schemas.openxmlformats.org/officeDocument/2006/relationships/image"/><Relationship Id="rId12" Target="../media/image71.png" Type="http://schemas.openxmlformats.org/officeDocument/2006/relationships/image"/><Relationship Id="rId13" Target="../media/image72.svg" Type="http://schemas.openxmlformats.org/officeDocument/2006/relationships/image"/><Relationship Id="rId14" Target="../media/image73.png" Type="http://schemas.openxmlformats.org/officeDocument/2006/relationships/image"/><Relationship Id="rId15" Target="../media/image74.svg" Type="http://schemas.openxmlformats.org/officeDocument/2006/relationships/image"/><Relationship Id="rId16" Target="../media/image75.png" Type="http://schemas.openxmlformats.org/officeDocument/2006/relationships/image"/><Relationship Id="rId17" Target="../media/image76.svg" Type="http://schemas.openxmlformats.org/officeDocument/2006/relationships/image"/><Relationship Id="rId18" Target="../media/image77.png" Type="http://schemas.openxmlformats.org/officeDocument/2006/relationships/image"/><Relationship Id="rId19" Target="../media/image78.svg" Type="http://schemas.openxmlformats.org/officeDocument/2006/relationships/image"/><Relationship Id="rId2" Target="../media/image61.png" Type="http://schemas.openxmlformats.org/officeDocument/2006/relationships/image"/><Relationship Id="rId20" Target="../media/image79.png" Type="http://schemas.openxmlformats.org/officeDocument/2006/relationships/image"/><Relationship Id="rId21" Target="../media/image80.svg" Type="http://schemas.openxmlformats.org/officeDocument/2006/relationships/image"/><Relationship Id="rId22" Target="../media/image81.png" Type="http://schemas.openxmlformats.org/officeDocument/2006/relationships/image"/><Relationship Id="rId23" Target="../media/image82.svg" Type="http://schemas.openxmlformats.org/officeDocument/2006/relationships/image"/><Relationship Id="rId24" Target="../media/image83.png" Type="http://schemas.openxmlformats.org/officeDocument/2006/relationships/image"/><Relationship Id="rId25" Target="../media/image84.svg" Type="http://schemas.openxmlformats.org/officeDocument/2006/relationships/image"/><Relationship Id="rId26" Target="../media/image85.png" Type="http://schemas.openxmlformats.org/officeDocument/2006/relationships/image"/><Relationship Id="rId27" Target="../media/image86.svg" Type="http://schemas.openxmlformats.org/officeDocument/2006/relationships/image"/><Relationship Id="rId28" Target="../media/image87.png" Type="http://schemas.openxmlformats.org/officeDocument/2006/relationships/image"/><Relationship Id="rId29" Target="../media/image88.svg" Type="http://schemas.openxmlformats.org/officeDocument/2006/relationships/image"/><Relationship Id="rId3" Target="../media/image62.svg" Type="http://schemas.openxmlformats.org/officeDocument/2006/relationships/image"/><Relationship Id="rId30" Target="../media/image89.png" Type="http://schemas.openxmlformats.org/officeDocument/2006/relationships/image"/><Relationship Id="rId31" Target="../media/image90.svg" Type="http://schemas.openxmlformats.org/officeDocument/2006/relationships/image"/><Relationship Id="rId32" Target="../media/image91.png" Type="http://schemas.openxmlformats.org/officeDocument/2006/relationships/image"/><Relationship Id="rId33" Target="../media/image92.svg" Type="http://schemas.openxmlformats.org/officeDocument/2006/relationships/image"/><Relationship Id="rId34" Target="../media/image93.png" Type="http://schemas.openxmlformats.org/officeDocument/2006/relationships/image"/><Relationship Id="rId35" Target="../media/image94.svg" Type="http://schemas.openxmlformats.org/officeDocument/2006/relationships/image"/><Relationship Id="rId36" Target="../media/image95.png" Type="http://schemas.openxmlformats.org/officeDocument/2006/relationships/image"/><Relationship Id="rId37" Target="../media/image96.svg" Type="http://schemas.openxmlformats.org/officeDocument/2006/relationships/image"/><Relationship Id="rId38" Target="../media/image97.png" Type="http://schemas.openxmlformats.org/officeDocument/2006/relationships/image"/><Relationship Id="rId39" Target="../media/image98.svg" Type="http://schemas.openxmlformats.org/officeDocument/2006/relationships/image"/><Relationship Id="rId4" Target="../media/image63.png" Type="http://schemas.openxmlformats.org/officeDocument/2006/relationships/image"/><Relationship Id="rId40" Target="../media/image99.png" Type="http://schemas.openxmlformats.org/officeDocument/2006/relationships/image"/><Relationship Id="rId41" Target="../media/image100.svg" Type="http://schemas.openxmlformats.org/officeDocument/2006/relationships/image"/><Relationship Id="rId42" Target="../media/image101.png" Type="http://schemas.openxmlformats.org/officeDocument/2006/relationships/image"/><Relationship Id="rId43" Target="../media/image102.svg" Type="http://schemas.openxmlformats.org/officeDocument/2006/relationships/image"/><Relationship Id="rId44" Target="../media/image103.png" Type="http://schemas.openxmlformats.org/officeDocument/2006/relationships/image"/><Relationship Id="rId45" Target="../media/image104.svg" Type="http://schemas.openxmlformats.org/officeDocument/2006/relationships/image"/><Relationship Id="rId46" Target="../media/image105.png" Type="http://schemas.openxmlformats.org/officeDocument/2006/relationships/image"/><Relationship Id="rId47" Target="../media/image106.svg" Type="http://schemas.openxmlformats.org/officeDocument/2006/relationships/image"/><Relationship Id="rId48" Target="../media/image107.png" Type="http://schemas.openxmlformats.org/officeDocument/2006/relationships/image"/><Relationship Id="rId49" Target="../media/image108.svg" Type="http://schemas.openxmlformats.org/officeDocument/2006/relationships/image"/><Relationship Id="rId5" Target="../media/image64.svg" Type="http://schemas.openxmlformats.org/officeDocument/2006/relationships/image"/><Relationship Id="rId50" Target="../media/image109.png" Type="http://schemas.openxmlformats.org/officeDocument/2006/relationships/image"/><Relationship Id="rId51" Target="../media/image110.svg" Type="http://schemas.openxmlformats.org/officeDocument/2006/relationships/image"/><Relationship Id="rId52" Target="../media/image111.png" Type="http://schemas.openxmlformats.org/officeDocument/2006/relationships/image"/><Relationship Id="rId53" Target="../media/image112.svg" Type="http://schemas.openxmlformats.org/officeDocument/2006/relationships/image"/><Relationship Id="rId54" Target="../media/image113.png" Type="http://schemas.openxmlformats.org/officeDocument/2006/relationships/image"/><Relationship Id="rId55" Target="../media/image114.svg" Type="http://schemas.openxmlformats.org/officeDocument/2006/relationships/image"/><Relationship Id="rId56" Target="../media/image115.png" Type="http://schemas.openxmlformats.org/officeDocument/2006/relationships/image"/><Relationship Id="rId57" Target="../media/image116.svg" Type="http://schemas.openxmlformats.org/officeDocument/2006/relationships/image"/><Relationship Id="rId58" Target="../media/image117.png" Type="http://schemas.openxmlformats.org/officeDocument/2006/relationships/image"/><Relationship Id="rId59" Target="../media/image118.svg" Type="http://schemas.openxmlformats.org/officeDocument/2006/relationships/image"/><Relationship Id="rId6" Target="../media/image65.png" Type="http://schemas.openxmlformats.org/officeDocument/2006/relationships/image"/><Relationship Id="rId60" Target="../media/image119.png" Type="http://schemas.openxmlformats.org/officeDocument/2006/relationships/image"/><Relationship Id="rId61" Target="../media/image120.svg" Type="http://schemas.openxmlformats.org/officeDocument/2006/relationships/image"/><Relationship Id="rId62" Target="../media/image121.png" Type="http://schemas.openxmlformats.org/officeDocument/2006/relationships/image"/><Relationship Id="rId63" Target="../media/image122.svg" Type="http://schemas.openxmlformats.org/officeDocument/2006/relationships/image"/><Relationship Id="rId64" Target="../media/image123.png" Type="http://schemas.openxmlformats.org/officeDocument/2006/relationships/image"/><Relationship Id="rId65" Target="../media/image124.svg" Type="http://schemas.openxmlformats.org/officeDocument/2006/relationships/image"/><Relationship Id="rId66" Target="../media/image125.png" Type="http://schemas.openxmlformats.org/officeDocument/2006/relationships/image"/><Relationship Id="rId67" Target="../media/image126.svg" Type="http://schemas.openxmlformats.org/officeDocument/2006/relationships/image"/><Relationship Id="rId68" Target="../media/image127.png" Type="http://schemas.openxmlformats.org/officeDocument/2006/relationships/image"/><Relationship Id="rId69" Target="../media/image128.svg" Type="http://schemas.openxmlformats.org/officeDocument/2006/relationships/image"/><Relationship Id="rId7" Target="../media/image66.svg" Type="http://schemas.openxmlformats.org/officeDocument/2006/relationships/image"/><Relationship Id="rId70" Target="../media/image129.png" Type="http://schemas.openxmlformats.org/officeDocument/2006/relationships/image"/><Relationship Id="rId71" Target="../media/image130.svg" Type="http://schemas.openxmlformats.org/officeDocument/2006/relationships/image"/><Relationship Id="rId72" Target="../media/image131.png" Type="http://schemas.openxmlformats.org/officeDocument/2006/relationships/image"/><Relationship Id="rId73" Target="../media/image132.svg" Type="http://schemas.openxmlformats.org/officeDocument/2006/relationships/image"/><Relationship Id="rId74" Target="../media/image133.png" Type="http://schemas.openxmlformats.org/officeDocument/2006/relationships/image"/><Relationship Id="rId75" Target="../media/image134.svg" Type="http://schemas.openxmlformats.org/officeDocument/2006/relationships/image"/><Relationship Id="rId76" Target="../media/image135.png" Type="http://schemas.openxmlformats.org/officeDocument/2006/relationships/image"/><Relationship Id="rId77" Target="../media/image136.svg" Type="http://schemas.openxmlformats.org/officeDocument/2006/relationships/image"/><Relationship Id="rId78" Target="../media/image137.png" Type="http://schemas.openxmlformats.org/officeDocument/2006/relationships/image"/><Relationship Id="rId79" Target="../media/image138.svg" Type="http://schemas.openxmlformats.org/officeDocument/2006/relationships/image"/><Relationship Id="rId8" Target="../media/image67.png" Type="http://schemas.openxmlformats.org/officeDocument/2006/relationships/image"/><Relationship Id="rId80" Target="../media/image139.png" Type="http://schemas.openxmlformats.org/officeDocument/2006/relationships/image"/><Relationship Id="rId81" Target="../media/image140.svg" Type="http://schemas.openxmlformats.org/officeDocument/2006/relationships/image"/><Relationship Id="rId82" Target="../media/image141.png" Type="http://schemas.openxmlformats.org/officeDocument/2006/relationships/image"/><Relationship Id="rId83" Target="../media/image142.svg" Type="http://schemas.openxmlformats.org/officeDocument/2006/relationships/image"/><Relationship Id="rId84" Target="../media/image143.png" Type="http://schemas.openxmlformats.org/officeDocument/2006/relationships/image"/><Relationship Id="rId85" Target="../media/image144.svg" Type="http://schemas.openxmlformats.org/officeDocument/2006/relationships/image"/><Relationship Id="rId86" Target="../media/image145.png" Type="http://schemas.openxmlformats.org/officeDocument/2006/relationships/image"/><Relationship Id="rId87" Target="../media/image146.svg" Type="http://schemas.openxmlformats.org/officeDocument/2006/relationships/image"/><Relationship Id="rId88" Target="../media/image147.png" Type="http://schemas.openxmlformats.org/officeDocument/2006/relationships/image"/><Relationship Id="rId89" Target="../media/image148.svg" Type="http://schemas.openxmlformats.org/officeDocument/2006/relationships/image"/><Relationship Id="rId9" Target="../media/image68.svg" Type="http://schemas.openxmlformats.org/officeDocument/2006/relationships/image"/><Relationship Id="rId90" Target="../media/image149.png" Type="http://schemas.openxmlformats.org/officeDocument/2006/relationships/image"/><Relationship Id="rId91" Target="../media/image150.svg" Type="http://schemas.openxmlformats.org/officeDocument/2006/relationships/image"/><Relationship Id="rId92" Target="../media/image151.png" Type="http://schemas.openxmlformats.org/officeDocument/2006/relationships/image"/><Relationship Id="rId93" Target="../media/image152.svg" Type="http://schemas.openxmlformats.org/officeDocument/2006/relationships/image"/><Relationship Id="rId94" Target="../media/image153.png" Type="http://schemas.openxmlformats.org/officeDocument/2006/relationships/image"/><Relationship Id="rId95" Target="../media/image154.svg" Type="http://schemas.openxmlformats.org/officeDocument/2006/relationships/image"/><Relationship Id="rId96" Target="../media/image155.png" Type="http://schemas.openxmlformats.org/officeDocument/2006/relationships/image"/><Relationship Id="rId97" Target="../media/image156.svg" Type="http://schemas.openxmlformats.org/officeDocument/2006/relationships/image"/><Relationship Id="rId98" Target="../media/image157.png" Type="http://schemas.openxmlformats.org/officeDocument/2006/relationships/image"/><Relationship Id="rId99" Target="../media/image15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433856" y="-940171"/>
            <a:ext cx="8746495" cy="12167343"/>
            <a:chOff x="0" y="0"/>
            <a:chExt cx="2303604" cy="3204568"/>
          </a:xfrm>
        </p:grpSpPr>
        <p:sp>
          <p:nvSpPr>
            <p:cNvPr name="Freeform 4" id="4"/>
            <p:cNvSpPr/>
            <p:nvPr/>
          </p:nvSpPr>
          <p:spPr>
            <a:xfrm flipH="false" flipV="false" rot="0">
              <a:off x="0" y="0"/>
              <a:ext cx="2303604" cy="3204568"/>
            </a:xfrm>
            <a:custGeom>
              <a:avLst/>
              <a:gdLst/>
              <a:ahLst/>
              <a:cxnLst/>
              <a:rect r="r" b="b" t="t" l="l"/>
              <a:pathLst>
                <a:path h="3204568" w="2303604">
                  <a:moveTo>
                    <a:pt x="0" y="0"/>
                  </a:moveTo>
                  <a:lnTo>
                    <a:pt x="2303604" y="0"/>
                  </a:lnTo>
                  <a:lnTo>
                    <a:pt x="2303604" y="3204568"/>
                  </a:lnTo>
                  <a:lnTo>
                    <a:pt x="0" y="3204568"/>
                  </a:lnTo>
                  <a:close/>
                </a:path>
              </a:pathLst>
            </a:custGeom>
            <a:solidFill>
              <a:srgbClr val="FFFFFF"/>
            </a:solidFill>
          </p:spPr>
        </p:sp>
        <p:sp>
          <p:nvSpPr>
            <p:cNvPr name="TextBox 5" id="5"/>
            <p:cNvSpPr txBox="true"/>
            <p:nvPr/>
          </p:nvSpPr>
          <p:spPr>
            <a:xfrm>
              <a:off x="0" y="-47625"/>
              <a:ext cx="2303604" cy="3252193"/>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5400000">
            <a:off x="4293567" y="3600450"/>
            <a:ext cx="10287000" cy="3086100"/>
          </a:xfrm>
          <a:custGeom>
            <a:avLst/>
            <a:gdLst/>
            <a:ahLst/>
            <a:cxnLst/>
            <a:rect r="r" b="b" t="t" l="l"/>
            <a:pathLst>
              <a:path h="3086100" w="10287000">
                <a:moveTo>
                  <a:pt x="0" y="0"/>
                </a:moveTo>
                <a:lnTo>
                  <a:pt x="10287000" y="0"/>
                </a:lnTo>
                <a:lnTo>
                  <a:pt x="10287000" y="3086100"/>
                </a:lnTo>
                <a:lnTo>
                  <a:pt x="0" y="30861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313794" y="2070012"/>
            <a:ext cx="794355" cy="784245"/>
          </a:xfrm>
          <a:custGeom>
            <a:avLst/>
            <a:gdLst/>
            <a:ahLst/>
            <a:cxnLst/>
            <a:rect r="r" b="b" t="t" l="l"/>
            <a:pathLst>
              <a:path h="784245" w="794355">
                <a:moveTo>
                  <a:pt x="0" y="0"/>
                </a:moveTo>
                <a:lnTo>
                  <a:pt x="794354" y="0"/>
                </a:lnTo>
                <a:lnTo>
                  <a:pt x="794354" y="784245"/>
                </a:lnTo>
                <a:lnTo>
                  <a:pt x="0" y="7842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1313794" y="3299750"/>
            <a:ext cx="6930950" cy="1513885"/>
          </a:xfrm>
          <a:prstGeom prst="rect">
            <a:avLst/>
          </a:prstGeom>
        </p:spPr>
        <p:txBody>
          <a:bodyPr anchor="t" rtlCol="false" tIns="0" lIns="0" bIns="0" rIns="0">
            <a:spAutoFit/>
          </a:bodyPr>
          <a:lstStyle/>
          <a:p>
            <a:pPr algn="l">
              <a:lnSpc>
                <a:spcPts val="11991"/>
              </a:lnSpc>
            </a:pPr>
            <a:r>
              <a:rPr lang="en-US" sz="9992" spc="359" b="true">
                <a:solidFill>
                  <a:srgbClr val="006BB6"/>
                </a:solidFill>
                <a:latin typeface="Montserrat Classic Bold"/>
                <a:ea typeface="Montserrat Classic Bold"/>
                <a:cs typeface="Montserrat Classic Bold"/>
                <a:sym typeface="Montserrat Classic Bold"/>
              </a:rPr>
              <a:t>Company</a:t>
            </a:r>
          </a:p>
        </p:txBody>
      </p:sp>
      <p:sp>
        <p:nvSpPr>
          <p:cNvPr name="TextBox 9" id="9"/>
          <p:cNvSpPr txBox="true"/>
          <p:nvPr/>
        </p:nvSpPr>
        <p:spPr>
          <a:xfrm rot="0">
            <a:off x="1313794" y="4872410"/>
            <a:ext cx="8807132" cy="2384241"/>
          </a:xfrm>
          <a:prstGeom prst="rect">
            <a:avLst/>
          </a:prstGeom>
        </p:spPr>
        <p:txBody>
          <a:bodyPr anchor="t" rtlCol="false" tIns="0" lIns="0" bIns="0" rIns="0">
            <a:spAutoFit/>
          </a:bodyPr>
          <a:lstStyle/>
          <a:p>
            <a:pPr algn="l">
              <a:lnSpc>
                <a:spcPts val="18791"/>
              </a:lnSpc>
            </a:pPr>
            <a:r>
              <a:rPr lang="en-US" sz="15659" spc="109" b="true">
                <a:solidFill>
                  <a:srgbClr val="08377C"/>
                </a:solidFill>
                <a:latin typeface="Montserrat Classic Bold"/>
                <a:ea typeface="Montserrat Classic Bold"/>
                <a:cs typeface="Montserrat Classic Bold"/>
                <a:sym typeface="Montserrat Classic Bold"/>
              </a:rPr>
              <a:t>Profile</a:t>
            </a:r>
          </a:p>
        </p:txBody>
      </p:sp>
      <p:sp>
        <p:nvSpPr>
          <p:cNvPr name="TextBox 10" id="10"/>
          <p:cNvSpPr txBox="true"/>
          <p:nvPr/>
        </p:nvSpPr>
        <p:spPr>
          <a:xfrm rot="0">
            <a:off x="1313794" y="7189976"/>
            <a:ext cx="7119888" cy="598004"/>
          </a:xfrm>
          <a:prstGeom prst="rect">
            <a:avLst/>
          </a:prstGeom>
        </p:spPr>
        <p:txBody>
          <a:bodyPr anchor="t" rtlCol="false" tIns="0" lIns="0" bIns="0" rIns="0">
            <a:spAutoFit/>
          </a:bodyPr>
          <a:lstStyle/>
          <a:p>
            <a:pPr algn="l">
              <a:lnSpc>
                <a:spcPts val="4895"/>
              </a:lnSpc>
            </a:pPr>
            <a:r>
              <a:rPr lang="en-US" sz="3496" spc="157">
                <a:solidFill>
                  <a:srgbClr val="08377C"/>
                </a:solidFill>
                <a:latin typeface="Montserrat Classic"/>
                <a:ea typeface="Montserrat Classic"/>
                <a:cs typeface="Montserrat Classic"/>
                <a:sym typeface="Montserrat Classic"/>
              </a:rPr>
              <a:t>www.reallygreatsite.com</a:t>
            </a:r>
          </a:p>
        </p:txBody>
      </p:sp>
      <p:sp>
        <p:nvSpPr>
          <p:cNvPr name="TextBox 11" id="11"/>
          <p:cNvSpPr txBox="true"/>
          <p:nvPr/>
        </p:nvSpPr>
        <p:spPr>
          <a:xfrm rot="0">
            <a:off x="2247728" y="2018850"/>
            <a:ext cx="2167395" cy="835407"/>
          </a:xfrm>
          <a:prstGeom prst="rect">
            <a:avLst/>
          </a:prstGeom>
        </p:spPr>
        <p:txBody>
          <a:bodyPr anchor="t" rtlCol="false" tIns="0" lIns="0" bIns="0" rIns="0">
            <a:spAutoFit/>
          </a:bodyPr>
          <a:lstStyle/>
          <a:p>
            <a:pPr algn="l">
              <a:lnSpc>
                <a:spcPts val="3276"/>
              </a:lnSpc>
            </a:pPr>
            <a:r>
              <a:rPr lang="en-US" sz="2824" spc="110">
                <a:solidFill>
                  <a:srgbClr val="08377C"/>
                </a:solidFill>
                <a:latin typeface="Montserrat Classic"/>
                <a:ea typeface="Montserrat Classic"/>
                <a:cs typeface="Montserrat Classic"/>
                <a:sym typeface="Montserrat Classic"/>
              </a:rPr>
              <a:t>Borcelle Company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46248" y="4412877"/>
            <a:ext cx="526554" cy="532663"/>
            <a:chOff x="0" y="0"/>
            <a:chExt cx="119806" cy="121196"/>
          </a:xfrm>
        </p:grpSpPr>
        <p:sp>
          <p:nvSpPr>
            <p:cNvPr name="Freeform 3" id="3"/>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4" id="4"/>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01</a:t>
              </a:r>
            </a:p>
          </p:txBody>
        </p:sp>
      </p:grpSp>
      <p:grpSp>
        <p:nvGrpSpPr>
          <p:cNvPr name="Group 5" id="5"/>
          <p:cNvGrpSpPr/>
          <p:nvPr/>
        </p:nvGrpSpPr>
        <p:grpSpPr>
          <a:xfrm rot="0">
            <a:off x="1646248" y="5274540"/>
            <a:ext cx="526554" cy="532663"/>
            <a:chOff x="0" y="0"/>
            <a:chExt cx="119806" cy="121196"/>
          </a:xfrm>
        </p:grpSpPr>
        <p:sp>
          <p:nvSpPr>
            <p:cNvPr name="Freeform 6" id="6"/>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7" id="7"/>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02</a:t>
              </a:r>
            </a:p>
          </p:txBody>
        </p:sp>
      </p:grpSp>
      <p:grpSp>
        <p:nvGrpSpPr>
          <p:cNvPr name="Group 8" id="8"/>
          <p:cNvGrpSpPr/>
          <p:nvPr/>
        </p:nvGrpSpPr>
        <p:grpSpPr>
          <a:xfrm rot="0">
            <a:off x="1646248" y="6137970"/>
            <a:ext cx="526554" cy="532663"/>
            <a:chOff x="0" y="0"/>
            <a:chExt cx="119806" cy="121196"/>
          </a:xfrm>
        </p:grpSpPr>
        <p:sp>
          <p:nvSpPr>
            <p:cNvPr name="Freeform 9" id="9"/>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10" id="10"/>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03</a:t>
              </a:r>
            </a:p>
          </p:txBody>
        </p:sp>
      </p:grpSp>
      <p:grpSp>
        <p:nvGrpSpPr>
          <p:cNvPr name="Group 11" id="11"/>
          <p:cNvGrpSpPr/>
          <p:nvPr/>
        </p:nvGrpSpPr>
        <p:grpSpPr>
          <a:xfrm rot="0">
            <a:off x="1646248" y="6999633"/>
            <a:ext cx="526554" cy="532663"/>
            <a:chOff x="0" y="0"/>
            <a:chExt cx="119806" cy="121196"/>
          </a:xfrm>
        </p:grpSpPr>
        <p:sp>
          <p:nvSpPr>
            <p:cNvPr name="Freeform 12" id="12"/>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13" id="13"/>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04</a:t>
              </a:r>
            </a:p>
          </p:txBody>
        </p:sp>
      </p:grpSp>
      <p:grpSp>
        <p:nvGrpSpPr>
          <p:cNvPr name="Group 14" id="14"/>
          <p:cNvGrpSpPr/>
          <p:nvPr/>
        </p:nvGrpSpPr>
        <p:grpSpPr>
          <a:xfrm rot="0">
            <a:off x="5674102" y="4414654"/>
            <a:ext cx="526554" cy="532663"/>
            <a:chOff x="0" y="0"/>
            <a:chExt cx="119806" cy="121196"/>
          </a:xfrm>
        </p:grpSpPr>
        <p:sp>
          <p:nvSpPr>
            <p:cNvPr name="Freeform 15" id="15"/>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16" id="16"/>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05</a:t>
              </a:r>
            </a:p>
          </p:txBody>
        </p:sp>
      </p:grpSp>
      <p:grpSp>
        <p:nvGrpSpPr>
          <p:cNvPr name="Group 17" id="17"/>
          <p:cNvGrpSpPr/>
          <p:nvPr/>
        </p:nvGrpSpPr>
        <p:grpSpPr>
          <a:xfrm rot="0">
            <a:off x="5674102" y="5276317"/>
            <a:ext cx="526554" cy="532663"/>
            <a:chOff x="0" y="0"/>
            <a:chExt cx="119806" cy="121196"/>
          </a:xfrm>
        </p:grpSpPr>
        <p:sp>
          <p:nvSpPr>
            <p:cNvPr name="Freeform 18" id="18"/>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19" id="19"/>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06</a:t>
              </a:r>
            </a:p>
          </p:txBody>
        </p:sp>
      </p:grpSp>
      <p:grpSp>
        <p:nvGrpSpPr>
          <p:cNvPr name="Group 20" id="20"/>
          <p:cNvGrpSpPr/>
          <p:nvPr/>
        </p:nvGrpSpPr>
        <p:grpSpPr>
          <a:xfrm rot="0">
            <a:off x="5674102" y="6139748"/>
            <a:ext cx="526554" cy="532663"/>
            <a:chOff x="0" y="0"/>
            <a:chExt cx="119806" cy="121196"/>
          </a:xfrm>
        </p:grpSpPr>
        <p:sp>
          <p:nvSpPr>
            <p:cNvPr name="Freeform 21" id="21"/>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22" id="22"/>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07</a:t>
              </a:r>
            </a:p>
          </p:txBody>
        </p:sp>
      </p:grpSp>
      <p:sp>
        <p:nvSpPr>
          <p:cNvPr name="Freeform 23" id="23"/>
          <p:cNvSpPr/>
          <p:nvPr/>
        </p:nvSpPr>
        <p:spPr>
          <a:xfrm flipH="false" flipV="false" rot="0">
            <a:off x="9595777" y="876348"/>
            <a:ext cx="8476683" cy="8473151"/>
          </a:xfrm>
          <a:custGeom>
            <a:avLst/>
            <a:gdLst/>
            <a:ahLst/>
            <a:cxnLst/>
            <a:rect r="r" b="b" t="t" l="l"/>
            <a:pathLst>
              <a:path h="8473151" w="8476683">
                <a:moveTo>
                  <a:pt x="0" y="0"/>
                </a:moveTo>
                <a:lnTo>
                  <a:pt x="8476683" y="0"/>
                </a:lnTo>
                <a:lnTo>
                  <a:pt x="8476683" y="8473151"/>
                </a:lnTo>
                <a:lnTo>
                  <a:pt x="0" y="8473151"/>
                </a:lnTo>
                <a:lnTo>
                  <a:pt x="0" y="0"/>
                </a:lnTo>
                <a:close/>
              </a:path>
            </a:pathLst>
          </a:custGeom>
          <a:blipFill>
            <a:blip r:embed="rId2"/>
            <a:stretch>
              <a:fillRect l="0" t="0" r="0" b="0"/>
            </a:stretch>
          </a:blipFill>
        </p:spPr>
      </p:sp>
      <p:grpSp>
        <p:nvGrpSpPr>
          <p:cNvPr name="Group 24" id="24"/>
          <p:cNvGrpSpPr/>
          <p:nvPr/>
        </p:nvGrpSpPr>
        <p:grpSpPr>
          <a:xfrm rot="0">
            <a:off x="13955786" y="-254854"/>
            <a:ext cx="4632524" cy="10815226"/>
            <a:chOff x="0" y="0"/>
            <a:chExt cx="1220089" cy="2848455"/>
          </a:xfrm>
        </p:grpSpPr>
        <p:sp>
          <p:nvSpPr>
            <p:cNvPr name="Freeform 25" id="25"/>
            <p:cNvSpPr/>
            <p:nvPr/>
          </p:nvSpPr>
          <p:spPr>
            <a:xfrm flipH="false" flipV="false" rot="0">
              <a:off x="0" y="0"/>
              <a:ext cx="1220089" cy="2848455"/>
            </a:xfrm>
            <a:custGeom>
              <a:avLst/>
              <a:gdLst/>
              <a:ahLst/>
              <a:cxnLst/>
              <a:rect r="r" b="b" t="t" l="l"/>
              <a:pathLst>
                <a:path h="2848455" w="1220089">
                  <a:moveTo>
                    <a:pt x="0" y="0"/>
                  </a:moveTo>
                  <a:lnTo>
                    <a:pt x="1220089" y="0"/>
                  </a:lnTo>
                  <a:lnTo>
                    <a:pt x="1220089" y="2848455"/>
                  </a:lnTo>
                  <a:lnTo>
                    <a:pt x="0" y="2848455"/>
                  </a:lnTo>
                  <a:close/>
                </a:path>
              </a:pathLst>
            </a:custGeom>
            <a:solidFill>
              <a:srgbClr val="08377C"/>
            </a:solidFill>
          </p:spPr>
        </p:sp>
        <p:sp>
          <p:nvSpPr>
            <p:cNvPr name="TextBox 26" id="26"/>
            <p:cNvSpPr txBox="true"/>
            <p:nvPr/>
          </p:nvSpPr>
          <p:spPr>
            <a:xfrm>
              <a:off x="0" y="-47625"/>
              <a:ext cx="1220089" cy="289608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10292147" y="1635671"/>
            <a:ext cx="7015658" cy="7015658"/>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29" id="29"/>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grpSp>
        <p:nvGrpSpPr>
          <p:cNvPr name="Group 30" id="30"/>
          <p:cNvGrpSpPr/>
          <p:nvPr/>
        </p:nvGrpSpPr>
        <p:grpSpPr>
          <a:xfrm rot="0">
            <a:off x="10262527" y="1611432"/>
            <a:ext cx="7045278" cy="7045250"/>
            <a:chOff x="0" y="0"/>
            <a:chExt cx="6350000" cy="6349975"/>
          </a:xfrm>
        </p:grpSpPr>
        <p:sp>
          <p:nvSpPr>
            <p:cNvPr name="Freeform 31" id="3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25046" t="0" r="-25046" b="0"/>
              </a:stretch>
            </a:blipFill>
          </p:spPr>
        </p:sp>
      </p:grpSp>
      <p:grpSp>
        <p:nvGrpSpPr>
          <p:cNvPr name="Group 32" id="32"/>
          <p:cNvGrpSpPr/>
          <p:nvPr/>
        </p:nvGrpSpPr>
        <p:grpSpPr>
          <a:xfrm rot="0">
            <a:off x="5674102" y="6976198"/>
            <a:ext cx="526554" cy="532663"/>
            <a:chOff x="0" y="0"/>
            <a:chExt cx="119806" cy="121196"/>
          </a:xfrm>
        </p:grpSpPr>
        <p:sp>
          <p:nvSpPr>
            <p:cNvPr name="Freeform 33" id="33"/>
            <p:cNvSpPr/>
            <p:nvPr/>
          </p:nvSpPr>
          <p:spPr>
            <a:xfrm flipH="false" flipV="false" rot="0">
              <a:off x="0" y="0"/>
              <a:ext cx="119806" cy="121196"/>
            </a:xfrm>
            <a:custGeom>
              <a:avLst/>
              <a:gdLst/>
              <a:ahLst/>
              <a:cxnLst/>
              <a:rect r="r" b="b" t="t" l="l"/>
              <a:pathLst>
                <a:path h="121196" w="119806">
                  <a:moveTo>
                    <a:pt x="0" y="0"/>
                  </a:moveTo>
                  <a:lnTo>
                    <a:pt x="119806" y="0"/>
                  </a:lnTo>
                  <a:lnTo>
                    <a:pt x="119806" y="121196"/>
                  </a:lnTo>
                  <a:lnTo>
                    <a:pt x="0" y="121196"/>
                  </a:lnTo>
                  <a:close/>
                </a:path>
              </a:pathLst>
            </a:custGeom>
            <a:solidFill>
              <a:srgbClr val="08377C"/>
            </a:solidFill>
          </p:spPr>
        </p:sp>
        <p:sp>
          <p:nvSpPr>
            <p:cNvPr name="TextBox 34" id="34"/>
            <p:cNvSpPr txBox="true"/>
            <p:nvPr/>
          </p:nvSpPr>
          <p:spPr>
            <a:xfrm>
              <a:off x="0" y="-38100"/>
              <a:ext cx="119806" cy="159296"/>
            </a:xfrm>
            <a:prstGeom prst="rect">
              <a:avLst/>
            </a:prstGeom>
          </p:spPr>
          <p:txBody>
            <a:bodyPr anchor="ctr" rtlCol="false" tIns="50800" lIns="50800" bIns="50800" rIns="50800"/>
            <a:lstStyle/>
            <a:p>
              <a:pPr algn="ctr">
                <a:lnSpc>
                  <a:spcPts val="3079"/>
                </a:lnSpc>
              </a:pPr>
              <a:r>
                <a:rPr lang="en-US" b="true" sz="2199">
                  <a:solidFill>
                    <a:srgbClr val="FFFFFF"/>
                  </a:solidFill>
                  <a:latin typeface="Montserrat Classic Bold"/>
                  <a:ea typeface="Montserrat Classic Bold"/>
                  <a:cs typeface="Montserrat Classic Bold"/>
                  <a:sym typeface="Montserrat Classic Bold"/>
                </a:rPr>
                <a:t>08</a:t>
              </a:r>
            </a:p>
          </p:txBody>
        </p:sp>
      </p:grpSp>
      <p:sp>
        <p:nvSpPr>
          <p:cNvPr name="Freeform 35" id="35"/>
          <p:cNvSpPr/>
          <p:nvPr/>
        </p:nvSpPr>
        <p:spPr>
          <a:xfrm flipH="false" flipV="false" rot="-5400000">
            <a:off x="11952046" y="3265440"/>
            <a:ext cx="7715094" cy="3707614"/>
          </a:xfrm>
          <a:custGeom>
            <a:avLst/>
            <a:gdLst/>
            <a:ahLst/>
            <a:cxnLst/>
            <a:rect r="r" b="b" t="t" l="l"/>
            <a:pathLst>
              <a:path h="3707614" w="7715094">
                <a:moveTo>
                  <a:pt x="0" y="0"/>
                </a:moveTo>
                <a:lnTo>
                  <a:pt x="7715094" y="0"/>
                </a:lnTo>
                <a:lnTo>
                  <a:pt x="7715094" y="3707614"/>
                </a:lnTo>
                <a:lnTo>
                  <a:pt x="0" y="3707614"/>
                </a:lnTo>
                <a:lnTo>
                  <a:pt x="0" y="0"/>
                </a:lnTo>
                <a:close/>
              </a:path>
            </a:pathLst>
          </a:custGeom>
          <a:blipFill>
            <a:blip r:embed="rId4">
              <a:extLst>
                <a:ext uri="{96DAC541-7B7A-43D3-8B79-37D633B846F1}">
                  <asvg:svgBlip xmlns:asvg="http://schemas.microsoft.com/office/drawing/2016/SVG/main" r:embed="rId5"/>
                </a:ext>
              </a:extLst>
            </a:blip>
            <a:stretch>
              <a:fillRect l="0" t="-5935" r="0" b="0"/>
            </a:stretch>
          </a:blipFill>
        </p:spPr>
      </p:sp>
      <p:sp>
        <p:nvSpPr>
          <p:cNvPr name="TextBox 36" id="36"/>
          <p:cNvSpPr txBox="true"/>
          <p:nvPr/>
        </p:nvSpPr>
        <p:spPr>
          <a:xfrm rot="0">
            <a:off x="1646248" y="2023343"/>
            <a:ext cx="4967583" cy="775145"/>
          </a:xfrm>
          <a:prstGeom prst="rect">
            <a:avLst/>
          </a:prstGeom>
        </p:spPr>
        <p:txBody>
          <a:bodyPr anchor="t" rtlCol="false" tIns="0" lIns="0" bIns="0" rIns="0">
            <a:spAutoFit/>
          </a:bodyPr>
          <a:lstStyle/>
          <a:p>
            <a:pPr algn="l" marL="0" indent="0" lvl="0">
              <a:lnSpc>
                <a:spcPts val="6042"/>
              </a:lnSpc>
              <a:spcBef>
                <a:spcPct val="0"/>
              </a:spcBef>
            </a:pPr>
            <a:r>
              <a:rPr lang="en-US" b="true" sz="5035" spc="181" strike="noStrike" u="none">
                <a:solidFill>
                  <a:srgbClr val="2A2E3A"/>
                </a:solidFill>
                <a:latin typeface="Montserrat Classic Bold"/>
                <a:ea typeface="Montserrat Classic Bold"/>
                <a:cs typeface="Montserrat Classic Bold"/>
                <a:sym typeface="Montserrat Classic Bold"/>
              </a:rPr>
              <a:t>Table of </a:t>
            </a:r>
          </a:p>
        </p:txBody>
      </p:sp>
      <p:sp>
        <p:nvSpPr>
          <p:cNvPr name="TextBox 37" id="37"/>
          <p:cNvSpPr txBox="true"/>
          <p:nvPr/>
        </p:nvSpPr>
        <p:spPr>
          <a:xfrm rot="0">
            <a:off x="2310733" y="4355727"/>
            <a:ext cx="3230019"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About Us</a:t>
            </a:r>
          </a:p>
        </p:txBody>
      </p:sp>
      <p:sp>
        <p:nvSpPr>
          <p:cNvPr name="TextBox 38" id="38"/>
          <p:cNvSpPr txBox="true"/>
          <p:nvPr/>
        </p:nvSpPr>
        <p:spPr>
          <a:xfrm rot="0">
            <a:off x="2310733" y="5217390"/>
            <a:ext cx="3113517"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Mission</a:t>
            </a:r>
          </a:p>
        </p:txBody>
      </p:sp>
      <p:sp>
        <p:nvSpPr>
          <p:cNvPr name="TextBox 39" id="39"/>
          <p:cNvSpPr txBox="true"/>
          <p:nvPr/>
        </p:nvSpPr>
        <p:spPr>
          <a:xfrm rot="0">
            <a:off x="2310733" y="6079932"/>
            <a:ext cx="3113517"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Project</a:t>
            </a:r>
          </a:p>
        </p:txBody>
      </p:sp>
      <p:sp>
        <p:nvSpPr>
          <p:cNvPr name="TextBox 40" id="40"/>
          <p:cNvSpPr txBox="true"/>
          <p:nvPr/>
        </p:nvSpPr>
        <p:spPr>
          <a:xfrm rot="0">
            <a:off x="2310733" y="6941594"/>
            <a:ext cx="3230019"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Goals</a:t>
            </a:r>
          </a:p>
        </p:txBody>
      </p:sp>
      <p:sp>
        <p:nvSpPr>
          <p:cNvPr name="TextBox 41" id="41"/>
          <p:cNvSpPr txBox="true"/>
          <p:nvPr/>
        </p:nvSpPr>
        <p:spPr>
          <a:xfrm rot="0">
            <a:off x="6338587" y="4355727"/>
            <a:ext cx="3257190"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Market</a:t>
            </a:r>
          </a:p>
        </p:txBody>
      </p:sp>
      <p:sp>
        <p:nvSpPr>
          <p:cNvPr name="TextBox 42" id="42"/>
          <p:cNvSpPr txBox="true"/>
          <p:nvPr/>
        </p:nvSpPr>
        <p:spPr>
          <a:xfrm rot="0">
            <a:off x="6338587" y="5217390"/>
            <a:ext cx="3257190"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Team</a:t>
            </a:r>
          </a:p>
        </p:txBody>
      </p:sp>
      <p:sp>
        <p:nvSpPr>
          <p:cNvPr name="TextBox 43" id="43"/>
          <p:cNvSpPr txBox="true"/>
          <p:nvPr/>
        </p:nvSpPr>
        <p:spPr>
          <a:xfrm rot="0">
            <a:off x="6338587" y="6082598"/>
            <a:ext cx="3257190"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Gallery</a:t>
            </a:r>
          </a:p>
        </p:txBody>
      </p:sp>
      <p:sp>
        <p:nvSpPr>
          <p:cNvPr name="TextBox 44" id="44"/>
          <p:cNvSpPr txBox="true"/>
          <p:nvPr/>
        </p:nvSpPr>
        <p:spPr>
          <a:xfrm rot="0">
            <a:off x="6338587" y="6919048"/>
            <a:ext cx="3257190" cy="567267"/>
          </a:xfrm>
          <a:prstGeom prst="rect">
            <a:avLst/>
          </a:prstGeom>
        </p:spPr>
        <p:txBody>
          <a:bodyPr anchor="t" rtlCol="false" tIns="0" lIns="0" bIns="0" rIns="0">
            <a:spAutoFit/>
          </a:bodyPr>
          <a:lstStyle/>
          <a:p>
            <a:pPr algn="l" marL="0" indent="0" lvl="0">
              <a:lnSpc>
                <a:spcPts val="4699"/>
              </a:lnSpc>
            </a:pPr>
            <a:r>
              <a:rPr lang="en-US" sz="3356" spc="100">
                <a:solidFill>
                  <a:srgbClr val="2A2E3A"/>
                </a:solidFill>
                <a:latin typeface="Montserrat"/>
                <a:ea typeface="Montserrat"/>
                <a:cs typeface="Montserrat"/>
                <a:sym typeface="Montserrat"/>
              </a:rPr>
              <a:t>Contact</a:t>
            </a:r>
          </a:p>
        </p:txBody>
      </p:sp>
      <p:sp>
        <p:nvSpPr>
          <p:cNvPr name="TextBox 45" id="45"/>
          <p:cNvSpPr txBox="true"/>
          <p:nvPr/>
        </p:nvSpPr>
        <p:spPr>
          <a:xfrm rot="0">
            <a:off x="1646248" y="2772050"/>
            <a:ext cx="5444548" cy="1033974"/>
          </a:xfrm>
          <a:prstGeom prst="rect">
            <a:avLst/>
          </a:prstGeom>
        </p:spPr>
        <p:txBody>
          <a:bodyPr anchor="t" rtlCol="false" tIns="0" lIns="0" bIns="0" rIns="0">
            <a:spAutoFit/>
          </a:bodyPr>
          <a:lstStyle/>
          <a:p>
            <a:pPr algn="l" marL="0" indent="0" lvl="0">
              <a:lnSpc>
                <a:spcPts val="8151"/>
              </a:lnSpc>
              <a:spcBef>
                <a:spcPct val="0"/>
              </a:spcBef>
            </a:pPr>
            <a:r>
              <a:rPr lang="en-US" b="true" sz="6792" spc="224" strike="noStrike" u="none">
                <a:solidFill>
                  <a:srgbClr val="08377C"/>
                </a:solidFill>
                <a:latin typeface="Montserrat Classic Bold"/>
                <a:ea typeface="Montserrat Classic Bold"/>
                <a:cs typeface="Montserrat Classic Bold"/>
                <a:sym typeface="Montserrat Classic Bold"/>
              </a:rPr>
              <a:t>Contents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839025">
            <a:off x="1516786" y="-460094"/>
            <a:ext cx="278907" cy="14793052"/>
            <a:chOff x="0" y="0"/>
            <a:chExt cx="73457" cy="3896112"/>
          </a:xfrm>
        </p:grpSpPr>
        <p:sp>
          <p:nvSpPr>
            <p:cNvPr name="Freeform 3" id="3"/>
            <p:cNvSpPr/>
            <p:nvPr/>
          </p:nvSpPr>
          <p:spPr>
            <a:xfrm flipH="false" flipV="false" rot="0">
              <a:off x="0" y="0"/>
              <a:ext cx="73457" cy="3896113"/>
            </a:xfrm>
            <a:custGeom>
              <a:avLst/>
              <a:gdLst/>
              <a:ahLst/>
              <a:cxnLst/>
              <a:rect r="r" b="b" t="t" l="l"/>
              <a:pathLst>
                <a:path h="3896113" w="73457">
                  <a:moveTo>
                    <a:pt x="0" y="0"/>
                  </a:moveTo>
                  <a:lnTo>
                    <a:pt x="73457" y="0"/>
                  </a:lnTo>
                  <a:lnTo>
                    <a:pt x="73457" y="3896113"/>
                  </a:lnTo>
                  <a:lnTo>
                    <a:pt x="0" y="3896113"/>
                  </a:lnTo>
                  <a:close/>
                </a:path>
              </a:pathLst>
            </a:custGeom>
            <a:solidFill>
              <a:srgbClr val="08377C"/>
            </a:solidFill>
            <a:ln cap="sq">
              <a:noFill/>
              <a:prstDash val="solid"/>
              <a:miter/>
            </a:ln>
          </p:spPr>
        </p:sp>
        <p:sp>
          <p:nvSpPr>
            <p:cNvPr name="TextBox 4" id="4"/>
            <p:cNvSpPr txBox="true"/>
            <p:nvPr/>
          </p:nvSpPr>
          <p:spPr>
            <a:xfrm>
              <a:off x="0" y="-47625"/>
              <a:ext cx="73457" cy="3943737"/>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1839025">
            <a:off x="-4049466" y="1232097"/>
            <a:ext cx="5850996" cy="14793052"/>
            <a:chOff x="0" y="0"/>
            <a:chExt cx="1541003" cy="3896112"/>
          </a:xfrm>
        </p:grpSpPr>
        <p:sp>
          <p:nvSpPr>
            <p:cNvPr name="Freeform 6" id="6"/>
            <p:cNvSpPr/>
            <p:nvPr/>
          </p:nvSpPr>
          <p:spPr>
            <a:xfrm flipH="false" flipV="false" rot="0">
              <a:off x="0" y="0"/>
              <a:ext cx="1541003" cy="3896113"/>
            </a:xfrm>
            <a:custGeom>
              <a:avLst/>
              <a:gdLst/>
              <a:ahLst/>
              <a:cxnLst/>
              <a:rect r="r" b="b" t="t" l="l"/>
              <a:pathLst>
                <a:path h="3896113" w="1541003">
                  <a:moveTo>
                    <a:pt x="0" y="0"/>
                  </a:moveTo>
                  <a:lnTo>
                    <a:pt x="1541003" y="0"/>
                  </a:lnTo>
                  <a:lnTo>
                    <a:pt x="1541003" y="3896113"/>
                  </a:lnTo>
                  <a:lnTo>
                    <a:pt x="0" y="3896113"/>
                  </a:lnTo>
                  <a:close/>
                </a:path>
              </a:pathLst>
            </a:custGeom>
            <a:solidFill>
              <a:srgbClr val="08377C"/>
            </a:solidFill>
            <a:ln cap="sq">
              <a:noFill/>
              <a:prstDash val="solid"/>
              <a:miter/>
            </a:ln>
          </p:spPr>
        </p:sp>
        <p:sp>
          <p:nvSpPr>
            <p:cNvPr name="TextBox 7" id="7"/>
            <p:cNvSpPr txBox="true"/>
            <p:nvPr/>
          </p:nvSpPr>
          <p:spPr>
            <a:xfrm>
              <a:off x="0" y="-47625"/>
              <a:ext cx="1541003" cy="3943737"/>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a:grpSpLocks noChangeAspect="true"/>
          </p:cNvGrpSpPr>
          <p:nvPr/>
        </p:nvGrpSpPr>
        <p:grpSpPr>
          <a:xfrm rot="0">
            <a:off x="-2065539" y="-59329"/>
            <a:ext cx="15224978" cy="10405658"/>
            <a:chOff x="0" y="0"/>
            <a:chExt cx="5508856" cy="3765081"/>
          </a:xfrm>
        </p:grpSpPr>
        <p:sp>
          <p:nvSpPr>
            <p:cNvPr name="Freeform 9" id="9"/>
            <p:cNvSpPr/>
            <p:nvPr/>
          </p:nvSpPr>
          <p:spPr>
            <a:xfrm flipH="false" flipV="false" rot="0">
              <a:off x="0" y="0"/>
              <a:ext cx="5508856" cy="3765081"/>
            </a:xfrm>
            <a:custGeom>
              <a:avLst/>
              <a:gdLst/>
              <a:ahLst/>
              <a:cxnLst/>
              <a:rect r="r" b="b" t="t" l="l"/>
              <a:pathLst>
                <a:path h="3765081" w="5508856">
                  <a:moveTo>
                    <a:pt x="0" y="0"/>
                  </a:moveTo>
                  <a:lnTo>
                    <a:pt x="3335085" y="0"/>
                  </a:lnTo>
                  <a:lnTo>
                    <a:pt x="5508856" y="3765081"/>
                  </a:lnTo>
                  <a:lnTo>
                    <a:pt x="2173770" y="3765081"/>
                  </a:lnTo>
                  <a:lnTo>
                    <a:pt x="0" y="0"/>
                  </a:lnTo>
                  <a:close/>
                </a:path>
              </a:pathLst>
            </a:custGeom>
            <a:solidFill>
              <a:srgbClr val="08377C"/>
            </a:solidFill>
          </p:spPr>
        </p:sp>
        <p:sp>
          <p:nvSpPr>
            <p:cNvPr name="Freeform 10" id="10"/>
            <p:cNvSpPr/>
            <p:nvPr/>
          </p:nvSpPr>
          <p:spPr>
            <a:xfrm flipH="false" flipV="false" rot="0">
              <a:off x="0" y="0"/>
              <a:ext cx="5508856" cy="3765081"/>
            </a:xfrm>
            <a:custGeom>
              <a:avLst/>
              <a:gdLst/>
              <a:ahLst/>
              <a:cxnLst/>
              <a:rect r="r" b="b" t="t" l="l"/>
              <a:pathLst>
                <a:path h="3765081" w="5508856">
                  <a:moveTo>
                    <a:pt x="0" y="0"/>
                  </a:moveTo>
                  <a:lnTo>
                    <a:pt x="3335085" y="0"/>
                  </a:lnTo>
                  <a:lnTo>
                    <a:pt x="5508856" y="3765081"/>
                  </a:lnTo>
                  <a:lnTo>
                    <a:pt x="2173770" y="3765081"/>
                  </a:lnTo>
                  <a:lnTo>
                    <a:pt x="0" y="0"/>
                  </a:lnTo>
                  <a:close/>
                </a:path>
              </a:pathLst>
            </a:custGeom>
            <a:solidFill>
              <a:srgbClr val="08377C"/>
            </a:solidFill>
            <a:ln w="12700">
              <a:solidFill>
                <a:srgbClr val="000000"/>
              </a:solidFill>
            </a:ln>
          </p:spPr>
        </p:sp>
      </p:grpSp>
      <p:grpSp>
        <p:nvGrpSpPr>
          <p:cNvPr name="Group 11" id="11"/>
          <p:cNvGrpSpPr>
            <a:grpSpLocks noChangeAspect="true"/>
          </p:cNvGrpSpPr>
          <p:nvPr/>
        </p:nvGrpSpPr>
        <p:grpSpPr>
          <a:xfrm rot="0">
            <a:off x="-2065539" y="0"/>
            <a:ext cx="15224978" cy="10405658"/>
            <a:chOff x="0" y="0"/>
            <a:chExt cx="5508856" cy="3765081"/>
          </a:xfrm>
        </p:grpSpPr>
        <p:sp>
          <p:nvSpPr>
            <p:cNvPr name="Freeform 12" id="12"/>
            <p:cNvSpPr/>
            <p:nvPr/>
          </p:nvSpPr>
          <p:spPr>
            <a:xfrm flipH="false" flipV="false" rot="0">
              <a:off x="0" y="0"/>
              <a:ext cx="5508856" cy="3765081"/>
            </a:xfrm>
            <a:custGeom>
              <a:avLst/>
              <a:gdLst/>
              <a:ahLst/>
              <a:cxnLst/>
              <a:rect r="r" b="b" t="t" l="l"/>
              <a:pathLst>
                <a:path h="3765081" w="5508856">
                  <a:moveTo>
                    <a:pt x="0" y="0"/>
                  </a:moveTo>
                  <a:lnTo>
                    <a:pt x="3335085" y="0"/>
                  </a:lnTo>
                  <a:lnTo>
                    <a:pt x="5508856" y="3765081"/>
                  </a:lnTo>
                  <a:lnTo>
                    <a:pt x="2173770" y="3765081"/>
                  </a:lnTo>
                  <a:lnTo>
                    <a:pt x="0" y="0"/>
                  </a:lnTo>
                  <a:close/>
                </a:path>
              </a:pathLst>
            </a:custGeom>
            <a:solidFill>
              <a:srgbClr val="F1945B">
                <a:alpha val="52941"/>
              </a:srgbClr>
            </a:solidFill>
          </p:spPr>
        </p:sp>
        <p:sp>
          <p:nvSpPr>
            <p:cNvPr name="Freeform 13" id="13"/>
            <p:cNvSpPr/>
            <p:nvPr/>
          </p:nvSpPr>
          <p:spPr>
            <a:xfrm flipH="false" flipV="false" rot="0">
              <a:off x="0" y="0"/>
              <a:ext cx="5508856" cy="3765081"/>
            </a:xfrm>
            <a:custGeom>
              <a:avLst/>
              <a:gdLst/>
              <a:ahLst/>
              <a:cxnLst/>
              <a:rect r="r" b="b" t="t" l="l"/>
              <a:pathLst>
                <a:path h="3765081" w="5508856">
                  <a:moveTo>
                    <a:pt x="0" y="0"/>
                  </a:moveTo>
                  <a:lnTo>
                    <a:pt x="3335085" y="0"/>
                  </a:lnTo>
                  <a:lnTo>
                    <a:pt x="5508856" y="3765081"/>
                  </a:lnTo>
                  <a:lnTo>
                    <a:pt x="2173770" y="3765081"/>
                  </a:lnTo>
                  <a:lnTo>
                    <a:pt x="0" y="0"/>
                  </a:lnTo>
                  <a:close/>
                </a:path>
              </a:pathLst>
            </a:custGeom>
            <a:blipFill>
              <a:blip r:embed="rId2">
                <a:alphaModFix amt="53000"/>
              </a:blip>
              <a:stretch>
                <a:fillRect l="-1259" t="0" r="-1259" b="0"/>
              </a:stretch>
            </a:blipFill>
          </p:spPr>
        </p:sp>
      </p:grpSp>
      <p:grpSp>
        <p:nvGrpSpPr>
          <p:cNvPr name="Group 14" id="14"/>
          <p:cNvGrpSpPr/>
          <p:nvPr/>
        </p:nvGrpSpPr>
        <p:grpSpPr>
          <a:xfrm rot="-1839025">
            <a:off x="10382703" y="-2380630"/>
            <a:ext cx="278907" cy="14793052"/>
            <a:chOff x="0" y="0"/>
            <a:chExt cx="73457" cy="3896112"/>
          </a:xfrm>
        </p:grpSpPr>
        <p:sp>
          <p:nvSpPr>
            <p:cNvPr name="Freeform 15" id="15"/>
            <p:cNvSpPr/>
            <p:nvPr/>
          </p:nvSpPr>
          <p:spPr>
            <a:xfrm flipH="false" flipV="false" rot="0">
              <a:off x="0" y="0"/>
              <a:ext cx="73457" cy="3896113"/>
            </a:xfrm>
            <a:custGeom>
              <a:avLst/>
              <a:gdLst/>
              <a:ahLst/>
              <a:cxnLst/>
              <a:rect r="r" b="b" t="t" l="l"/>
              <a:pathLst>
                <a:path h="3896113" w="73457">
                  <a:moveTo>
                    <a:pt x="0" y="0"/>
                  </a:moveTo>
                  <a:lnTo>
                    <a:pt x="73457" y="0"/>
                  </a:lnTo>
                  <a:lnTo>
                    <a:pt x="73457" y="3896113"/>
                  </a:lnTo>
                  <a:lnTo>
                    <a:pt x="0" y="3896113"/>
                  </a:lnTo>
                  <a:close/>
                </a:path>
              </a:pathLst>
            </a:custGeom>
            <a:solidFill>
              <a:srgbClr val="08377C"/>
            </a:solidFill>
            <a:ln cap="sq">
              <a:noFill/>
              <a:prstDash val="solid"/>
              <a:miter/>
            </a:ln>
          </p:spPr>
        </p:sp>
        <p:sp>
          <p:nvSpPr>
            <p:cNvPr name="TextBox 16" id="16"/>
            <p:cNvSpPr txBox="true"/>
            <p:nvPr/>
          </p:nvSpPr>
          <p:spPr>
            <a:xfrm>
              <a:off x="0" y="-47625"/>
              <a:ext cx="73457" cy="3943737"/>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7" id="17"/>
          <p:cNvGrpSpPr/>
          <p:nvPr/>
        </p:nvGrpSpPr>
        <p:grpSpPr>
          <a:xfrm rot="0">
            <a:off x="1028700" y="2286295"/>
            <a:ext cx="16230600" cy="6026123"/>
            <a:chOff x="0" y="0"/>
            <a:chExt cx="4274726" cy="1587127"/>
          </a:xfrm>
        </p:grpSpPr>
        <p:sp>
          <p:nvSpPr>
            <p:cNvPr name="Freeform 18" id="18"/>
            <p:cNvSpPr/>
            <p:nvPr/>
          </p:nvSpPr>
          <p:spPr>
            <a:xfrm flipH="false" flipV="false" rot="0">
              <a:off x="0" y="0"/>
              <a:ext cx="4274726" cy="1587127"/>
            </a:xfrm>
            <a:custGeom>
              <a:avLst/>
              <a:gdLst/>
              <a:ahLst/>
              <a:cxnLst/>
              <a:rect r="r" b="b" t="t" l="l"/>
              <a:pathLst>
                <a:path h="1587127" w="4274726">
                  <a:moveTo>
                    <a:pt x="0" y="0"/>
                  </a:moveTo>
                  <a:lnTo>
                    <a:pt x="4274726" y="0"/>
                  </a:lnTo>
                  <a:lnTo>
                    <a:pt x="4274726" y="1587127"/>
                  </a:lnTo>
                  <a:lnTo>
                    <a:pt x="0" y="1587127"/>
                  </a:lnTo>
                  <a:close/>
                </a:path>
              </a:pathLst>
            </a:custGeom>
            <a:solidFill>
              <a:srgbClr val="052A47"/>
            </a:solidFill>
          </p:spPr>
        </p:sp>
        <p:sp>
          <p:nvSpPr>
            <p:cNvPr name="TextBox 19" id="19"/>
            <p:cNvSpPr txBox="true"/>
            <p:nvPr/>
          </p:nvSpPr>
          <p:spPr>
            <a:xfrm>
              <a:off x="0" y="-47625"/>
              <a:ext cx="4274726" cy="1634752"/>
            </a:xfrm>
            <a:prstGeom prst="rect">
              <a:avLst/>
            </a:prstGeom>
          </p:spPr>
          <p:txBody>
            <a:bodyPr anchor="ctr" rtlCol="false" tIns="50800" lIns="50800" bIns="50800" rIns="50800"/>
            <a:lstStyle/>
            <a:p>
              <a:pPr algn="ctr">
                <a:lnSpc>
                  <a:spcPts val="2659"/>
                </a:lnSpc>
              </a:pPr>
            </a:p>
          </p:txBody>
        </p:sp>
      </p:grpSp>
      <p:sp>
        <p:nvSpPr>
          <p:cNvPr name="AutoShape 20" id="20"/>
          <p:cNvSpPr/>
          <p:nvPr/>
        </p:nvSpPr>
        <p:spPr>
          <a:xfrm flipH="true" flipV="true">
            <a:off x="9162808" y="2858710"/>
            <a:ext cx="0" cy="5082155"/>
          </a:xfrm>
          <a:prstGeom prst="line">
            <a:avLst/>
          </a:prstGeom>
          <a:ln cap="flat" w="38100">
            <a:solidFill>
              <a:srgbClr val="FFFFFF"/>
            </a:solidFill>
            <a:prstDash val="solid"/>
            <a:headEnd type="none" len="sm" w="sm"/>
            <a:tailEnd type="none" len="sm" w="sm"/>
          </a:ln>
        </p:spPr>
      </p:sp>
      <p:sp>
        <p:nvSpPr>
          <p:cNvPr name="TextBox 21" id="21"/>
          <p:cNvSpPr txBox="true"/>
          <p:nvPr/>
        </p:nvSpPr>
        <p:spPr>
          <a:xfrm rot="0">
            <a:off x="1890830" y="3781877"/>
            <a:ext cx="6545460" cy="3806529"/>
          </a:xfrm>
          <a:prstGeom prst="rect">
            <a:avLst/>
          </a:prstGeom>
        </p:spPr>
        <p:txBody>
          <a:bodyPr anchor="t" rtlCol="false" tIns="0" lIns="0" bIns="0" rIns="0">
            <a:spAutoFit/>
          </a:bodyPr>
          <a:lstStyle/>
          <a:p>
            <a:pPr algn="l" marL="0" indent="0" lvl="0">
              <a:lnSpc>
                <a:spcPts val="3358"/>
              </a:lnSpc>
              <a:spcBef>
                <a:spcPct val="0"/>
              </a:spcBef>
            </a:pPr>
            <a:r>
              <a:rPr lang="en-US" sz="2398" spc="107" strike="noStrike" u="none">
                <a:solidFill>
                  <a:srgbClr val="FFFFFF"/>
                </a:solidFill>
                <a:latin typeface="Montserrat"/>
                <a:ea typeface="Montserrat"/>
                <a:cs typeface="Montserrat"/>
                <a:sym typeface="Montserrat"/>
              </a:rPr>
              <a:t>Lorem ipsum dolor sit amet, consectetur adipiscing elit. Quisque vestibulum quis odio in pellentesque. Sed sem diam, luctus quis varius semper, dictum id felis. Integer convallis venenatis risus ac feugiat. In id fermentum lectus, a aliquam risus. Curabitur mollis, lectus sed pellentesque hendrerit, sem eros.</a:t>
            </a:r>
          </a:p>
        </p:txBody>
      </p:sp>
      <p:sp>
        <p:nvSpPr>
          <p:cNvPr name="TextBox 22" id="22"/>
          <p:cNvSpPr txBox="true"/>
          <p:nvPr/>
        </p:nvSpPr>
        <p:spPr>
          <a:xfrm rot="0">
            <a:off x="1890830" y="2858710"/>
            <a:ext cx="5930665" cy="669717"/>
          </a:xfrm>
          <a:prstGeom prst="rect">
            <a:avLst/>
          </a:prstGeom>
        </p:spPr>
        <p:txBody>
          <a:bodyPr anchor="t" rtlCol="false" tIns="0" lIns="0" bIns="0" rIns="0">
            <a:spAutoFit/>
          </a:bodyPr>
          <a:lstStyle/>
          <a:p>
            <a:pPr algn="l" marL="0" indent="0" lvl="0">
              <a:lnSpc>
                <a:spcPts val="5284"/>
              </a:lnSpc>
              <a:spcBef>
                <a:spcPct val="0"/>
              </a:spcBef>
            </a:pPr>
            <a:r>
              <a:rPr lang="en-US" b="true" sz="4403" spc="158" strike="noStrike" u="none">
                <a:solidFill>
                  <a:srgbClr val="FFFFFF"/>
                </a:solidFill>
                <a:latin typeface="Montserrat Classic Bold"/>
                <a:ea typeface="Montserrat Classic Bold"/>
                <a:cs typeface="Montserrat Classic Bold"/>
                <a:sym typeface="Montserrat Classic Bold"/>
              </a:rPr>
              <a:t>About Company</a:t>
            </a:r>
          </a:p>
        </p:txBody>
      </p:sp>
      <p:sp>
        <p:nvSpPr>
          <p:cNvPr name="TextBox 23" id="23"/>
          <p:cNvSpPr txBox="true"/>
          <p:nvPr/>
        </p:nvSpPr>
        <p:spPr>
          <a:xfrm rot="0">
            <a:off x="9886708" y="3857675"/>
            <a:ext cx="6545460" cy="3806529"/>
          </a:xfrm>
          <a:prstGeom prst="rect">
            <a:avLst/>
          </a:prstGeom>
        </p:spPr>
        <p:txBody>
          <a:bodyPr anchor="t" rtlCol="false" tIns="0" lIns="0" bIns="0" rIns="0">
            <a:spAutoFit/>
          </a:bodyPr>
          <a:lstStyle/>
          <a:p>
            <a:pPr algn="l" marL="0" indent="0" lvl="0">
              <a:lnSpc>
                <a:spcPts val="3358"/>
              </a:lnSpc>
              <a:spcBef>
                <a:spcPct val="0"/>
              </a:spcBef>
            </a:pPr>
            <a:r>
              <a:rPr lang="en-US" sz="2398" spc="107" strike="noStrike" u="none">
                <a:solidFill>
                  <a:srgbClr val="FFFFFF"/>
                </a:solidFill>
                <a:latin typeface="Montserrat"/>
                <a:ea typeface="Montserrat"/>
                <a:cs typeface="Montserrat"/>
                <a:sym typeface="Montserrat"/>
              </a:rPr>
              <a:t>Lorem ipsum dolor sit amet, consectetur adipiscing elit. Quisque vestibulum quis odio in pellentesque. Sed sem diam, luctus quis varius semper, dictum id felis. Integer convallis venenatis risus ac feugiat. In id fermentum lectus, a aliquam risus. Curabitur mollis, lectus sed pellentesque hendrerit, sem eros.</a:t>
            </a:r>
          </a:p>
        </p:txBody>
      </p:sp>
      <p:sp>
        <p:nvSpPr>
          <p:cNvPr name="TextBox 24" id="24"/>
          <p:cNvSpPr txBox="true"/>
          <p:nvPr/>
        </p:nvSpPr>
        <p:spPr>
          <a:xfrm rot="0">
            <a:off x="9886708" y="2934508"/>
            <a:ext cx="4404819" cy="669717"/>
          </a:xfrm>
          <a:prstGeom prst="rect">
            <a:avLst/>
          </a:prstGeom>
        </p:spPr>
        <p:txBody>
          <a:bodyPr anchor="t" rtlCol="false" tIns="0" lIns="0" bIns="0" rIns="0">
            <a:spAutoFit/>
          </a:bodyPr>
          <a:lstStyle/>
          <a:p>
            <a:pPr algn="l" marL="0" indent="0" lvl="0">
              <a:lnSpc>
                <a:spcPts val="5284"/>
              </a:lnSpc>
              <a:spcBef>
                <a:spcPct val="0"/>
              </a:spcBef>
            </a:pPr>
            <a:r>
              <a:rPr lang="en-US" b="true" sz="4403" spc="158">
                <a:solidFill>
                  <a:srgbClr val="FFFFFF"/>
                </a:solidFill>
                <a:latin typeface="Montserrat Classic Bold"/>
                <a:ea typeface="Montserrat Classic Bold"/>
                <a:cs typeface="Montserrat Classic Bold"/>
                <a:sym typeface="Montserrat Classic Bold"/>
              </a:rPr>
              <a:t>Our Mission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01494" y="8323039"/>
            <a:ext cx="4723978" cy="472397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3549293" y="1076697"/>
            <a:ext cx="628242" cy="620246"/>
          </a:xfrm>
          <a:custGeom>
            <a:avLst/>
            <a:gdLst/>
            <a:ahLst/>
            <a:cxnLst/>
            <a:rect r="r" b="b" t="t" l="l"/>
            <a:pathLst>
              <a:path h="620246" w="628242">
                <a:moveTo>
                  <a:pt x="0" y="0"/>
                </a:moveTo>
                <a:lnTo>
                  <a:pt x="628242" y="0"/>
                </a:lnTo>
                <a:lnTo>
                  <a:pt x="628242" y="620246"/>
                </a:lnTo>
                <a:lnTo>
                  <a:pt x="0" y="6202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4287926" y="1038225"/>
            <a:ext cx="1714156" cy="658718"/>
          </a:xfrm>
          <a:prstGeom prst="rect">
            <a:avLst/>
          </a:prstGeom>
        </p:spPr>
        <p:txBody>
          <a:bodyPr anchor="t" rtlCol="false" tIns="0" lIns="0" bIns="0" rIns="0">
            <a:spAutoFit/>
          </a:bodyPr>
          <a:lstStyle/>
          <a:p>
            <a:pPr algn="l">
              <a:lnSpc>
                <a:spcPts val="2591"/>
              </a:lnSpc>
            </a:pPr>
            <a:r>
              <a:rPr lang="en-US" sz="2234" spc="87">
                <a:solidFill>
                  <a:srgbClr val="2A2E3A"/>
                </a:solidFill>
                <a:latin typeface="Montserrat Classic"/>
                <a:ea typeface="Montserrat Classic"/>
                <a:cs typeface="Montserrat Classic"/>
                <a:sym typeface="Montserrat Classic"/>
              </a:rPr>
              <a:t>Borcelle Company</a:t>
            </a:r>
          </a:p>
        </p:txBody>
      </p:sp>
      <p:grpSp>
        <p:nvGrpSpPr>
          <p:cNvPr name="Group 7" id="7"/>
          <p:cNvGrpSpPr/>
          <p:nvPr/>
        </p:nvGrpSpPr>
        <p:grpSpPr>
          <a:xfrm rot="0">
            <a:off x="12019980" y="-5099450"/>
            <a:ext cx="11212168" cy="11212123"/>
            <a:chOff x="0" y="0"/>
            <a:chExt cx="6350000" cy="6349975"/>
          </a:xfrm>
        </p:grpSpPr>
        <p:sp>
          <p:nvSpPr>
            <p:cNvPr name="Freeform 8" id="8"/>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solidFill>
              <a:srgbClr val="08377C"/>
            </a:solidFill>
            <a:ln w="12700">
              <a:solidFill>
                <a:srgbClr val="000000"/>
              </a:solidFill>
            </a:ln>
          </p:spPr>
        </p:sp>
      </p:grpSp>
      <p:grpSp>
        <p:nvGrpSpPr>
          <p:cNvPr name="Group 9" id="9"/>
          <p:cNvGrpSpPr/>
          <p:nvPr/>
        </p:nvGrpSpPr>
        <p:grpSpPr>
          <a:xfrm rot="0">
            <a:off x="12019980" y="-5099450"/>
            <a:ext cx="11212168" cy="11212123"/>
            <a:chOff x="0" y="0"/>
            <a:chExt cx="6350000" cy="6349975"/>
          </a:xfrm>
        </p:grpSpPr>
        <p:sp>
          <p:nvSpPr>
            <p:cNvPr name="Freeform 10" id="1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alphaModFix amt="49000"/>
              </a:blip>
              <a:stretch>
                <a:fillRect l="-25046" t="0" r="-25046" b="0"/>
              </a:stretch>
            </a:blipFill>
          </p:spPr>
        </p:sp>
      </p:grpSp>
      <p:grpSp>
        <p:nvGrpSpPr>
          <p:cNvPr name="Group 11" id="11"/>
          <p:cNvGrpSpPr/>
          <p:nvPr/>
        </p:nvGrpSpPr>
        <p:grpSpPr>
          <a:xfrm rot="0">
            <a:off x="15496482" y="-1622972"/>
            <a:ext cx="4837174" cy="483717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4653480" y="5971432"/>
            <a:ext cx="843002" cy="84300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grpSp>
        <p:nvGrpSpPr>
          <p:cNvPr name="Group 17" id="17"/>
          <p:cNvGrpSpPr/>
          <p:nvPr/>
        </p:nvGrpSpPr>
        <p:grpSpPr>
          <a:xfrm rot="0">
            <a:off x="-559418" y="-811125"/>
            <a:ext cx="1839825" cy="1839825"/>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
        <p:nvSpPr>
          <p:cNvPr name="Freeform 20" id="20"/>
          <p:cNvSpPr/>
          <p:nvPr/>
        </p:nvSpPr>
        <p:spPr>
          <a:xfrm flipH="false" flipV="false" rot="0">
            <a:off x="1361821" y="3339643"/>
            <a:ext cx="2739670" cy="2739670"/>
          </a:xfrm>
          <a:custGeom>
            <a:avLst/>
            <a:gdLst/>
            <a:ahLst/>
            <a:cxnLst/>
            <a:rect r="r" b="b" t="t" l="l"/>
            <a:pathLst>
              <a:path h="2739670" w="2739670">
                <a:moveTo>
                  <a:pt x="0" y="0"/>
                </a:moveTo>
                <a:lnTo>
                  <a:pt x="2739670" y="0"/>
                </a:lnTo>
                <a:lnTo>
                  <a:pt x="2739670" y="2739669"/>
                </a:lnTo>
                <a:lnTo>
                  <a:pt x="0" y="2739669"/>
                </a:lnTo>
                <a:lnTo>
                  <a:pt x="0" y="0"/>
                </a:lnTo>
                <a:close/>
              </a:path>
            </a:pathLst>
          </a:custGeom>
          <a:blipFill>
            <a:blip r:embed="rId5">
              <a:alphaModFix amt="20999"/>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21" id="21"/>
          <p:cNvGrpSpPr/>
          <p:nvPr/>
        </p:nvGrpSpPr>
        <p:grpSpPr>
          <a:xfrm rot="0">
            <a:off x="1994534" y="3978155"/>
            <a:ext cx="1474244" cy="1474244"/>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
        <p:nvSpPr>
          <p:cNvPr name="Freeform 24" id="24"/>
          <p:cNvSpPr/>
          <p:nvPr/>
        </p:nvSpPr>
        <p:spPr>
          <a:xfrm flipH="false" flipV="false" rot="0">
            <a:off x="2407314" y="4261266"/>
            <a:ext cx="648685" cy="896424"/>
          </a:xfrm>
          <a:custGeom>
            <a:avLst/>
            <a:gdLst/>
            <a:ahLst/>
            <a:cxnLst/>
            <a:rect r="r" b="b" t="t" l="l"/>
            <a:pathLst>
              <a:path h="896424" w="648685">
                <a:moveTo>
                  <a:pt x="0" y="0"/>
                </a:moveTo>
                <a:lnTo>
                  <a:pt x="648685" y="0"/>
                </a:lnTo>
                <a:lnTo>
                  <a:pt x="648685" y="896424"/>
                </a:lnTo>
                <a:lnTo>
                  <a:pt x="0" y="89642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25" id="25"/>
          <p:cNvSpPr/>
          <p:nvPr/>
        </p:nvSpPr>
        <p:spPr>
          <a:xfrm flipH="false" flipV="false" rot="0">
            <a:off x="4823132" y="3339643"/>
            <a:ext cx="2739670" cy="2739670"/>
          </a:xfrm>
          <a:custGeom>
            <a:avLst/>
            <a:gdLst/>
            <a:ahLst/>
            <a:cxnLst/>
            <a:rect r="r" b="b" t="t" l="l"/>
            <a:pathLst>
              <a:path h="2739670" w="2739670">
                <a:moveTo>
                  <a:pt x="0" y="0"/>
                </a:moveTo>
                <a:lnTo>
                  <a:pt x="2739670" y="0"/>
                </a:lnTo>
                <a:lnTo>
                  <a:pt x="2739670" y="2739669"/>
                </a:lnTo>
                <a:lnTo>
                  <a:pt x="0" y="2739669"/>
                </a:lnTo>
                <a:lnTo>
                  <a:pt x="0" y="0"/>
                </a:lnTo>
                <a:close/>
              </a:path>
            </a:pathLst>
          </a:custGeom>
          <a:blipFill>
            <a:blip r:embed="rId5">
              <a:alphaModFix amt="20999"/>
              <a:extLst>
                <a:ext uri="{96DAC541-7B7A-43D3-8B79-37D633B846F1}">
                  <asvg:svgBlip xmlns:asvg="http://schemas.microsoft.com/office/drawing/2016/SVG/main" r:embed="rId6"/>
                </a:ext>
              </a:extLst>
            </a:blip>
            <a:stretch>
              <a:fillRect l="0" t="0" r="0" b="0"/>
            </a:stretch>
          </a:blipFill>
        </p:spPr>
      </p:sp>
      <p:grpSp>
        <p:nvGrpSpPr>
          <p:cNvPr name="Group 26" id="26"/>
          <p:cNvGrpSpPr/>
          <p:nvPr/>
        </p:nvGrpSpPr>
        <p:grpSpPr>
          <a:xfrm rot="0">
            <a:off x="5455845" y="3978155"/>
            <a:ext cx="1474244" cy="1474244"/>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
        <p:nvSpPr>
          <p:cNvPr name="Freeform 29" id="29"/>
          <p:cNvSpPr/>
          <p:nvPr/>
        </p:nvSpPr>
        <p:spPr>
          <a:xfrm flipH="false" flipV="false" rot="0">
            <a:off x="8500044" y="3339643"/>
            <a:ext cx="2739670" cy="2739670"/>
          </a:xfrm>
          <a:custGeom>
            <a:avLst/>
            <a:gdLst/>
            <a:ahLst/>
            <a:cxnLst/>
            <a:rect r="r" b="b" t="t" l="l"/>
            <a:pathLst>
              <a:path h="2739670" w="2739670">
                <a:moveTo>
                  <a:pt x="0" y="0"/>
                </a:moveTo>
                <a:lnTo>
                  <a:pt x="2739669" y="0"/>
                </a:lnTo>
                <a:lnTo>
                  <a:pt x="2739669" y="2739669"/>
                </a:lnTo>
                <a:lnTo>
                  <a:pt x="0" y="2739669"/>
                </a:lnTo>
                <a:lnTo>
                  <a:pt x="0" y="0"/>
                </a:lnTo>
                <a:close/>
              </a:path>
            </a:pathLst>
          </a:custGeom>
          <a:blipFill>
            <a:blip r:embed="rId5">
              <a:alphaModFix amt="20999"/>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30" id="30"/>
          <p:cNvGrpSpPr/>
          <p:nvPr/>
        </p:nvGrpSpPr>
        <p:grpSpPr>
          <a:xfrm rot="0">
            <a:off x="9132756" y="3978155"/>
            <a:ext cx="1474244" cy="1474244"/>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name="TextBox 32" id="32"/>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
        <p:nvSpPr>
          <p:cNvPr name="Freeform 33" id="33"/>
          <p:cNvSpPr/>
          <p:nvPr/>
        </p:nvSpPr>
        <p:spPr>
          <a:xfrm flipH="false" flipV="false" rot="0">
            <a:off x="9487993" y="4366590"/>
            <a:ext cx="763771" cy="791100"/>
          </a:xfrm>
          <a:custGeom>
            <a:avLst/>
            <a:gdLst/>
            <a:ahLst/>
            <a:cxnLst/>
            <a:rect r="r" b="b" t="t" l="l"/>
            <a:pathLst>
              <a:path h="791100" w="763771">
                <a:moveTo>
                  <a:pt x="0" y="0"/>
                </a:moveTo>
                <a:lnTo>
                  <a:pt x="763771" y="0"/>
                </a:lnTo>
                <a:lnTo>
                  <a:pt x="763771" y="791100"/>
                </a:lnTo>
                <a:lnTo>
                  <a:pt x="0" y="7911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34" id="34"/>
          <p:cNvSpPr/>
          <p:nvPr/>
        </p:nvSpPr>
        <p:spPr>
          <a:xfrm flipH="false" flipV="false" rot="0">
            <a:off x="5727347" y="4261266"/>
            <a:ext cx="931240" cy="939783"/>
          </a:xfrm>
          <a:custGeom>
            <a:avLst/>
            <a:gdLst/>
            <a:ahLst/>
            <a:cxnLst/>
            <a:rect r="r" b="b" t="t" l="l"/>
            <a:pathLst>
              <a:path h="939783" w="931240">
                <a:moveTo>
                  <a:pt x="0" y="0"/>
                </a:moveTo>
                <a:lnTo>
                  <a:pt x="931240" y="0"/>
                </a:lnTo>
                <a:lnTo>
                  <a:pt x="931240" y="939783"/>
                </a:lnTo>
                <a:lnTo>
                  <a:pt x="0" y="93978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TextBox 35" id="35"/>
          <p:cNvSpPr txBox="true"/>
          <p:nvPr/>
        </p:nvSpPr>
        <p:spPr>
          <a:xfrm rot="0">
            <a:off x="1796611" y="1962006"/>
            <a:ext cx="5243439" cy="939686"/>
          </a:xfrm>
          <a:prstGeom prst="rect">
            <a:avLst/>
          </a:prstGeom>
        </p:spPr>
        <p:txBody>
          <a:bodyPr anchor="t" rtlCol="false" tIns="0" lIns="0" bIns="0" rIns="0">
            <a:spAutoFit/>
          </a:bodyPr>
          <a:lstStyle/>
          <a:p>
            <a:pPr algn="l"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Our Values</a:t>
            </a:r>
          </a:p>
        </p:txBody>
      </p:sp>
      <p:sp>
        <p:nvSpPr>
          <p:cNvPr name="TextBox 36" id="36"/>
          <p:cNvSpPr txBox="true"/>
          <p:nvPr/>
        </p:nvSpPr>
        <p:spPr>
          <a:xfrm rot="0">
            <a:off x="1280408" y="6210337"/>
            <a:ext cx="2902497" cy="2112701"/>
          </a:xfrm>
          <a:prstGeom prst="rect">
            <a:avLst/>
          </a:prstGeom>
        </p:spPr>
        <p:txBody>
          <a:bodyPr anchor="t" rtlCol="false" tIns="0" lIns="0" bIns="0" rIns="0">
            <a:spAutoFit/>
          </a:bodyPr>
          <a:lstStyle/>
          <a:p>
            <a:pPr algn="ctr" marL="0" indent="0" lvl="0">
              <a:lnSpc>
                <a:spcPts val="2420"/>
              </a:lnSpc>
              <a:spcBef>
                <a:spcPct val="0"/>
              </a:spcBef>
            </a:pPr>
            <a:r>
              <a:rPr lang="en-US" sz="1728" spc="77"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37" id="37"/>
          <p:cNvSpPr txBox="true"/>
          <p:nvPr/>
        </p:nvSpPr>
        <p:spPr>
          <a:xfrm rot="0">
            <a:off x="1410882" y="5716195"/>
            <a:ext cx="2454205" cy="347151"/>
          </a:xfrm>
          <a:prstGeom prst="rect">
            <a:avLst/>
          </a:prstGeom>
        </p:spPr>
        <p:txBody>
          <a:bodyPr anchor="t" rtlCol="false" tIns="0" lIns="0" bIns="0" rIns="0">
            <a:spAutoFit/>
          </a:bodyPr>
          <a:lstStyle/>
          <a:p>
            <a:pPr algn="ctr" marL="0" indent="0" lvl="0">
              <a:lnSpc>
                <a:spcPts val="2754"/>
              </a:lnSpc>
              <a:spcBef>
                <a:spcPct val="0"/>
              </a:spcBef>
            </a:pPr>
            <a:r>
              <a:rPr lang="en-US" b="true" sz="2295" spc="82" strike="noStrike" u="none">
                <a:solidFill>
                  <a:srgbClr val="000B5D"/>
                </a:solidFill>
                <a:latin typeface="Montserrat Classic Bold"/>
                <a:ea typeface="Montserrat Classic Bold"/>
                <a:cs typeface="Montserrat Classic Bold"/>
                <a:sym typeface="Montserrat Classic Bold"/>
              </a:rPr>
              <a:t>Integrity</a:t>
            </a:r>
          </a:p>
        </p:txBody>
      </p:sp>
      <p:sp>
        <p:nvSpPr>
          <p:cNvPr name="TextBox 38" id="38"/>
          <p:cNvSpPr txBox="true"/>
          <p:nvPr/>
        </p:nvSpPr>
        <p:spPr>
          <a:xfrm rot="0">
            <a:off x="4741718" y="6210337"/>
            <a:ext cx="2902497" cy="2112701"/>
          </a:xfrm>
          <a:prstGeom prst="rect">
            <a:avLst/>
          </a:prstGeom>
        </p:spPr>
        <p:txBody>
          <a:bodyPr anchor="t" rtlCol="false" tIns="0" lIns="0" bIns="0" rIns="0">
            <a:spAutoFit/>
          </a:bodyPr>
          <a:lstStyle/>
          <a:p>
            <a:pPr algn="ctr" marL="0" indent="0" lvl="0">
              <a:lnSpc>
                <a:spcPts val="2420"/>
              </a:lnSpc>
              <a:spcBef>
                <a:spcPct val="0"/>
              </a:spcBef>
            </a:pPr>
            <a:r>
              <a:rPr lang="en-US" sz="1728" spc="77"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39" id="39"/>
          <p:cNvSpPr txBox="true"/>
          <p:nvPr/>
        </p:nvSpPr>
        <p:spPr>
          <a:xfrm rot="0">
            <a:off x="4872192" y="5716195"/>
            <a:ext cx="2454205" cy="347151"/>
          </a:xfrm>
          <a:prstGeom prst="rect">
            <a:avLst/>
          </a:prstGeom>
        </p:spPr>
        <p:txBody>
          <a:bodyPr anchor="t" rtlCol="false" tIns="0" lIns="0" bIns="0" rIns="0">
            <a:spAutoFit/>
          </a:bodyPr>
          <a:lstStyle/>
          <a:p>
            <a:pPr algn="ctr" marL="0" indent="0" lvl="0">
              <a:lnSpc>
                <a:spcPts val="2754"/>
              </a:lnSpc>
              <a:spcBef>
                <a:spcPct val="0"/>
              </a:spcBef>
            </a:pPr>
            <a:r>
              <a:rPr lang="en-US" b="true" sz="2295" spc="82">
                <a:solidFill>
                  <a:srgbClr val="000B5D"/>
                </a:solidFill>
                <a:latin typeface="Montserrat Classic Bold"/>
                <a:ea typeface="Montserrat Classic Bold"/>
                <a:cs typeface="Montserrat Classic Bold"/>
                <a:sym typeface="Montserrat Classic Bold"/>
              </a:rPr>
              <a:t>Excellence</a:t>
            </a:r>
          </a:p>
        </p:txBody>
      </p:sp>
      <p:sp>
        <p:nvSpPr>
          <p:cNvPr name="TextBox 40" id="40"/>
          <p:cNvSpPr txBox="true"/>
          <p:nvPr/>
        </p:nvSpPr>
        <p:spPr>
          <a:xfrm rot="0">
            <a:off x="8418630" y="6210337"/>
            <a:ext cx="2902497" cy="2112701"/>
          </a:xfrm>
          <a:prstGeom prst="rect">
            <a:avLst/>
          </a:prstGeom>
        </p:spPr>
        <p:txBody>
          <a:bodyPr anchor="t" rtlCol="false" tIns="0" lIns="0" bIns="0" rIns="0">
            <a:spAutoFit/>
          </a:bodyPr>
          <a:lstStyle/>
          <a:p>
            <a:pPr algn="ctr" marL="0" indent="0" lvl="0">
              <a:lnSpc>
                <a:spcPts val="2420"/>
              </a:lnSpc>
              <a:spcBef>
                <a:spcPct val="0"/>
              </a:spcBef>
            </a:pPr>
            <a:r>
              <a:rPr lang="en-US" sz="1728" spc="77"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41" id="41"/>
          <p:cNvSpPr txBox="true"/>
          <p:nvPr/>
        </p:nvSpPr>
        <p:spPr>
          <a:xfrm rot="0">
            <a:off x="8549104" y="5716195"/>
            <a:ext cx="2454205" cy="347151"/>
          </a:xfrm>
          <a:prstGeom prst="rect">
            <a:avLst/>
          </a:prstGeom>
        </p:spPr>
        <p:txBody>
          <a:bodyPr anchor="t" rtlCol="false" tIns="0" lIns="0" bIns="0" rIns="0">
            <a:spAutoFit/>
          </a:bodyPr>
          <a:lstStyle/>
          <a:p>
            <a:pPr algn="ctr" marL="0" indent="0" lvl="0">
              <a:lnSpc>
                <a:spcPts val="2754"/>
              </a:lnSpc>
              <a:spcBef>
                <a:spcPct val="0"/>
              </a:spcBef>
            </a:pPr>
            <a:r>
              <a:rPr lang="en-US" b="true" sz="2295" spc="82" strike="noStrike" u="none">
                <a:solidFill>
                  <a:srgbClr val="000B5D"/>
                </a:solidFill>
                <a:latin typeface="Montserrat Classic Bold"/>
                <a:ea typeface="Montserrat Classic Bold"/>
                <a:cs typeface="Montserrat Classic Bold"/>
                <a:sym typeface="Montserrat Classic Bold"/>
              </a:rPr>
              <a:t>Collaboration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1028700" y="7652001"/>
            <a:ext cx="3988366" cy="473147"/>
          </a:xfrm>
          <a:custGeom>
            <a:avLst/>
            <a:gdLst/>
            <a:ahLst/>
            <a:cxnLst/>
            <a:rect r="r" b="b" t="t" l="l"/>
            <a:pathLst>
              <a:path h="473147" w="3988366">
                <a:moveTo>
                  <a:pt x="0" y="0"/>
                </a:moveTo>
                <a:lnTo>
                  <a:pt x="3988366" y="0"/>
                </a:lnTo>
                <a:lnTo>
                  <a:pt x="3988366" y="473147"/>
                </a:lnTo>
                <a:lnTo>
                  <a:pt x="0" y="473147"/>
                </a:lnTo>
                <a:lnTo>
                  <a:pt x="0" y="0"/>
                </a:lnTo>
                <a:close/>
              </a:path>
            </a:pathLst>
          </a:custGeom>
          <a:blipFill>
            <a:blip r:embed="rId2">
              <a:alphaModFix amt="89000"/>
            </a:blip>
            <a:stretch>
              <a:fillRect l="0" t="0" r="0" b="-142346"/>
            </a:stretch>
          </a:blipFill>
        </p:spPr>
      </p:sp>
      <p:grpSp>
        <p:nvGrpSpPr>
          <p:cNvPr name="Group 3" id="3"/>
          <p:cNvGrpSpPr/>
          <p:nvPr/>
        </p:nvGrpSpPr>
        <p:grpSpPr>
          <a:xfrm rot="0">
            <a:off x="1028700" y="4118226"/>
            <a:ext cx="4075499" cy="3649623"/>
            <a:chOff x="0" y="0"/>
            <a:chExt cx="1320076" cy="1182133"/>
          </a:xfrm>
        </p:grpSpPr>
        <p:sp>
          <p:nvSpPr>
            <p:cNvPr name="Freeform 4" id="4"/>
            <p:cNvSpPr/>
            <p:nvPr/>
          </p:nvSpPr>
          <p:spPr>
            <a:xfrm flipH="false" flipV="false" rot="0">
              <a:off x="0" y="0"/>
              <a:ext cx="1320076" cy="1182133"/>
            </a:xfrm>
            <a:custGeom>
              <a:avLst/>
              <a:gdLst/>
              <a:ahLst/>
              <a:cxnLst/>
              <a:rect r="r" b="b" t="t" l="l"/>
              <a:pathLst>
                <a:path h="1182133" w="1320076">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name="TextBox 5" id="5"/>
            <p:cNvSpPr txBox="true"/>
            <p:nvPr/>
          </p:nvSpPr>
          <p:spPr>
            <a:xfrm>
              <a:off x="0" y="-47625"/>
              <a:ext cx="1320076" cy="122975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2393815" y="3478167"/>
            <a:ext cx="1345270" cy="1328393"/>
            <a:chOff x="0" y="0"/>
            <a:chExt cx="435740" cy="430274"/>
          </a:xfrm>
        </p:grpSpPr>
        <p:sp>
          <p:nvSpPr>
            <p:cNvPr name="Freeform 7" id="7"/>
            <p:cNvSpPr/>
            <p:nvPr/>
          </p:nvSpPr>
          <p:spPr>
            <a:xfrm flipH="false" flipV="false" rot="0">
              <a:off x="0" y="0"/>
              <a:ext cx="435740" cy="430274"/>
            </a:xfrm>
            <a:custGeom>
              <a:avLst/>
              <a:gdLst/>
              <a:ahLst/>
              <a:cxnLst/>
              <a:rect r="r" b="b" t="t" l="l"/>
              <a:pathLst>
                <a:path h="430274" w="435740">
                  <a:moveTo>
                    <a:pt x="0" y="0"/>
                  </a:moveTo>
                  <a:lnTo>
                    <a:pt x="435740" y="0"/>
                  </a:lnTo>
                  <a:lnTo>
                    <a:pt x="435740" y="430274"/>
                  </a:lnTo>
                  <a:lnTo>
                    <a:pt x="0" y="430274"/>
                  </a:lnTo>
                  <a:close/>
                </a:path>
              </a:pathLst>
            </a:custGeom>
            <a:solidFill>
              <a:srgbClr val="FFFFFF"/>
            </a:solidFill>
          </p:spPr>
        </p:sp>
        <p:sp>
          <p:nvSpPr>
            <p:cNvPr name="TextBox 8" id="8"/>
            <p:cNvSpPr txBox="true"/>
            <p:nvPr/>
          </p:nvSpPr>
          <p:spPr>
            <a:xfrm>
              <a:off x="0" y="-9525"/>
              <a:ext cx="435740" cy="439799"/>
            </a:xfrm>
            <a:prstGeom prst="rect">
              <a:avLst/>
            </a:prstGeom>
          </p:spPr>
          <p:txBody>
            <a:bodyPr anchor="ctr" rtlCol="false" tIns="50800" lIns="50800" bIns="50800" rIns="50800"/>
            <a:lstStyle/>
            <a:p>
              <a:pPr algn="ctr" marL="0" indent="0" lvl="0">
                <a:lnSpc>
                  <a:spcPts val="7358"/>
                </a:lnSpc>
                <a:spcBef>
                  <a:spcPct val="0"/>
                </a:spcBef>
              </a:pPr>
              <a:r>
                <a:rPr lang="en-US" b="true" sz="6131" spc="220" strike="noStrike" u="none">
                  <a:solidFill>
                    <a:srgbClr val="0063A1"/>
                  </a:solidFill>
                  <a:latin typeface="Montserrat Classic Bold"/>
                  <a:ea typeface="Montserrat Classic Bold"/>
                  <a:cs typeface="Montserrat Classic Bold"/>
                  <a:sym typeface="Montserrat Classic Bold"/>
                </a:rPr>
                <a:t>01</a:t>
              </a:r>
            </a:p>
          </p:txBody>
        </p:sp>
      </p:grpSp>
      <p:sp>
        <p:nvSpPr>
          <p:cNvPr name="Freeform 9" id="9"/>
          <p:cNvSpPr/>
          <p:nvPr/>
        </p:nvSpPr>
        <p:spPr>
          <a:xfrm flipH="false" flipV="false" rot="-10800000">
            <a:off x="5673753" y="7652001"/>
            <a:ext cx="3988366" cy="473147"/>
          </a:xfrm>
          <a:custGeom>
            <a:avLst/>
            <a:gdLst/>
            <a:ahLst/>
            <a:cxnLst/>
            <a:rect r="r" b="b" t="t" l="l"/>
            <a:pathLst>
              <a:path h="473147" w="3988366">
                <a:moveTo>
                  <a:pt x="0" y="0"/>
                </a:moveTo>
                <a:lnTo>
                  <a:pt x="3988366" y="0"/>
                </a:lnTo>
                <a:lnTo>
                  <a:pt x="3988366" y="473147"/>
                </a:lnTo>
                <a:lnTo>
                  <a:pt x="0" y="473147"/>
                </a:lnTo>
                <a:lnTo>
                  <a:pt x="0" y="0"/>
                </a:lnTo>
                <a:close/>
              </a:path>
            </a:pathLst>
          </a:custGeom>
          <a:blipFill>
            <a:blip r:embed="rId2">
              <a:alphaModFix amt="89000"/>
            </a:blip>
            <a:stretch>
              <a:fillRect l="0" t="0" r="0" b="-142346"/>
            </a:stretch>
          </a:blipFill>
        </p:spPr>
      </p:sp>
      <p:grpSp>
        <p:nvGrpSpPr>
          <p:cNvPr name="Group 10" id="10"/>
          <p:cNvGrpSpPr/>
          <p:nvPr/>
        </p:nvGrpSpPr>
        <p:grpSpPr>
          <a:xfrm rot="0">
            <a:off x="12115578" y="0"/>
            <a:ext cx="6247116" cy="6247116"/>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0" y="0"/>
                  </a:moveTo>
                  <a:cubicBezTo>
                    <a:pt x="0" y="3506470"/>
                    <a:pt x="2843530" y="6350000"/>
                    <a:pt x="6350000" y="6350000"/>
                  </a:cubicBezTo>
                  <a:lnTo>
                    <a:pt x="6350000" y="0"/>
                  </a:lnTo>
                  <a:lnTo>
                    <a:pt x="0" y="0"/>
                  </a:lnTo>
                  <a:close/>
                </a:path>
              </a:pathLst>
            </a:custGeom>
            <a:blipFill>
              <a:blip r:embed="rId3"/>
              <a:stretch>
                <a:fillRect l="-25117" t="0" r="-25117" b="0"/>
              </a:stretch>
            </a:blipFill>
          </p:spPr>
        </p:sp>
      </p:grpSp>
      <p:grpSp>
        <p:nvGrpSpPr>
          <p:cNvPr name="Group 12" id="12"/>
          <p:cNvGrpSpPr/>
          <p:nvPr/>
        </p:nvGrpSpPr>
        <p:grpSpPr>
          <a:xfrm rot="0">
            <a:off x="5673753" y="4118226"/>
            <a:ext cx="4075499" cy="3649623"/>
            <a:chOff x="0" y="0"/>
            <a:chExt cx="1320076" cy="1182133"/>
          </a:xfrm>
        </p:grpSpPr>
        <p:sp>
          <p:nvSpPr>
            <p:cNvPr name="Freeform 13" id="13"/>
            <p:cNvSpPr/>
            <p:nvPr/>
          </p:nvSpPr>
          <p:spPr>
            <a:xfrm flipH="false" flipV="false" rot="0">
              <a:off x="0" y="0"/>
              <a:ext cx="1320076" cy="1182133"/>
            </a:xfrm>
            <a:custGeom>
              <a:avLst/>
              <a:gdLst/>
              <a:ahLst/>
              <a:cxnLst/>
              <a:rect r="r" b="b" t="t" l="l"/>
              <a:pathLst>
                <a:path h="1182133" w="1320076">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name="TextBox 14" id="14"/>
            <p:cNvSpPr txBox="true"/>
            <p:nvPr/>
          </p:nvSpPr>
          <p:spPr>
            <a:xfrm>
              <a:off x="0" y="-47625"/>
              <a:ext cx="1320076" cy="1229758"/>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7038868" y="3478167"/>
            <a:ext cx="1345270" cy="1328393"/>
            <a:chOff x="0" y="0"/>
            <a:chExt cx="435740" cy="430274"/>
          </a:xfrm>
        </p:grpSpPr>
        <p:sp>
          <p:nvSpPr>
            <p:cNvPr name="Freeform 16" id="16"/>
            <p:cNvSpPr/>
            <p:nvPr/>
          </p:nvSpPr>
          <p:spPr>
            <a:xfrm flipH="false" flipV="false" rot="0">
              <a:off x="0" y="0"/>
              <a:ext cx="435740" cy="430274"/>
            </a:xfrm>
            <a:custGeom>
              <a:avLst/>
              <a:gdLst/>
              <a:ahLst/>
              <a:cxnLst/>
              <a:rect r="r" b="b" t="t" l="l"/>
              <a:pathLst>
                <a:path h="430274" w="435740">
                  <a:moveTo>
                    <a:pt x="0" y="0"/>
                  </a:moveTo>
                  <a:lnTo>
                    <a:pt x="435740" y="0"/>
                  </a:lnTo>
                  <a:lnTo>
                    <a:pt x="435740" y="430274"/>
                  </a:lnTo>
                  <a:lnTo>
                    <a:pt x="0" y="430274"/>
                  </a:lnTo>
                  <a:close/>
                </a:path>
              </a:pathLst>
            </a:custGeom>
            <a:solidFill>
              <a:srgbClr val="FFFFFF"/>
            </a:solidFill>
          </p:spPr>
        </p:sp>
        <p:sp>
          <p:nvSpPr>
            <p:cNvPr name="TextBox 17" id="17"/>
            <p:cNvSpPr txBox="true"/>
            <p:nvPr/>
          </p:nvSpPr>
          <p:spPr>
            <a:xfrm>
              <a:off x="0" y="-9525"/>
              <a:ext cx="435740" cy="439799"/>
            </a:xfrm>
            <a:prstGeom prst="rect">
              <a:avLst/>
            </a:prstGeom>
          </p:spPr>
          <p:txBody>
            <a:bodyPr anchor="ctr" rtlCol="false" tIns="50800" lIns="50800" bIns="50800" rIns="50800"/>
            <a:lstStyle/>
            <a:p>
              <a:pPr algn="ctr" marL="0" indent="0" lvl="0">
                <a:lnSpc>
                  <a:spcPts val="7358"/>
                </a:lnSpc>
                <a:spcBef>
                  <a:spcPct val="0"/>
                </a:spcBef>
              </a:pPr>
              <a:r>
                <a:rPr lang="en-US" b="true" sz="6131" spc="220">
                  <a:solidFill>
                    <a:srgbClr val="0063A1"/>
                  </a:solidFill>
                  <a:latin typeface="Montserrat Classic Bold"/>
                  <a:ea typeface="Montserrat Classic Bold"/>
                  <a:cs typeface="Montserrat Classic Bold"/>
                  <a:sym typeface="Montserrat Classic Bold"/>
                </a:rPr>
                <a:t>02</a:t>
              </a:r>
            </a:p>
          </p:txBody>
        </p:sp>
      </p:grpSp>
      <p:sp>
        <p:nvSpPr>
          <p:cNvPr name="Freeform 18" id="18"/>
          <p:cNvSpPr/>
          <p:nvPr/>
        </p:nvSpPr>
        <p:spPr>
          <a:xfrm flipH="false" flipV="false" rot="-10800000">
            <a:off x="10405939" y="7652001"/>
            <a:ext cx="3988366" cy="473147"/>
          </a:xfrm>
          <a:custGeom>
            <a:avLst/>
            <a:gdLst/>
            <a:ahLst/>
            <a:cxnLst/>
            <a:rect r="r" b="b" t="t" l="l"/>
            <a:pathLst>
              <a:path h="473147" w="3988366">
                <a:moveTo>
                  <a:pt x="0" y="0"/>
                </a:moveTo>
                <a:lnTo>
                  <a:pt x="3988366" y="0"/>
                </a:lnTo>
                <a:lnTo>
                  <a:pt x="3988366" y="473147"/>
                </a:lnTo>
                <a:lnTo>
                  <a:pt x="0" y="473147"/>
                </a:lnTo>
                <a:lnTo>
                  <a:pt x="0" y="0"/>
                </a:lnTo>
                <a:close/>
              </a:path>
            </a:pathLst>
          </a:custGeom>
          <a:blipFill>
            <a:blip r:embed="rId2">
              <a:alphaModFix amt="89000"/>
            </a:blip>
            <a:stretch>
              <a:fillRect l="0" t="0" r="0" b="-142346"/>
            </a:stretch>
          </a:blipFill>
        </p:spPr>
      </p:sp>
      <p:grpSp>
        <p:nvGrpSpPr>
          <p:cNvPr name="Group 19" id="19"/>
          <p:cNvGrpSpPr/>
          <p:nvPr/>
        </p:nvGrpSpPr>
        <p:grpSpPr>
          <a:xfrm rot="0">
            <a:off x="10405939" y="4118226"/>
            <a:ext cx="4075499" cy="3649623"/>
            <a:chOff x="0" y="0"/>
            <a:chExt cx="1320076" cy="1182133"/>
          </a:xfrm>
        </p:grpSpPr>
        <p:sp>
          <p:nvSpPr>
            <p:cNvPr name="Freeform 20" id="20"/>
            <p:cNvSpPr/>
            <p:nvPr/>
          </p:nvSpPr>
          <p:spPr>
            <a:xfrm flipH="false" flipV="false" rot="0">
              <a:off x="0" y="0"/>
              <a:ext cx="1320076" cy="1182133"/>
            </a:xfrm>
            <a:custGeom>
              <a:avLst/>
              <a:gdLst/>
              <a:ahLst/>
              <a:cxnLst/>
              <a:rect r="r" b="b" t="t" l="l"/>
              <a:pathLst>
                <a:path h="1182133" w="1320076">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FFFFFF"/>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name="TextBox 21" id="21"/>
            <p:cNvSpPr txBox="true"/>
            <p:nvPr/>
          </p:nvSpPr>
          <p:spPr>
            <a:xfrm>
              <a:off x="0" y="-47625"/>
              <a:ext cx="1320076" cy="1229758"/>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1771054" y="3478167"/>
            <a:ext cx="1345270" cy="1328393"/>
            <a:chOff x="0" y="0"/>
            <a:chExt cx="435740" cy="430274"/>
          </a:xfrm>
        </p:grpSpPr>
        <p:sp>
          <p:nvSpPr>
            <p:cNvPr name="Freeform 23" id="23"/>
            <p:cNvSpPr/>
            <p:nvPr/>
          </p:nvSpPr>
          <p:spPr>
            <a:xfrm flipH="false" flipV="false" rot="0">
              <a:off x="0" y="0"/>
              <a:ext cx="435740" cy="430274"/>
            </a:xfrm>
            <a:custGeom>
              <a:avLst/>
              <a:gdLst/>
              <a:ahLst/>
              <a:cxnLst/>
              <a:rect r="r" b="b" t="t" l="l"/>
              <a:pathLst>
                <a:path h="430274" w="435740">
                  <a:moveTo>
                    <a:pt x="0" y="0"/>
                  </a:moveTo>
                  <a:lnTo>
                    <a:pt x="435740" y="0"/>
                  </a:lnTo>
                  <a:lnTo>
                    <a:pt x="435740" y="430274"/>
                  </a:lnTo>
                  <a:lnTo>
                    <a:pt x="0" y="430274"/>
                  </a:lnTo>
                  <a:close/>
                </a:path>
              </a:pathLst>
            </a:custGeom>
            <a:solidFill>
              <a:srgbClr val="FFFFFF"/>
            </a:solidFill>
          </p:spPr>
        </p:sp>
        <p:sp>
          <p:nvSpPr>
            <p:cNvPr name="TextBox 24" id="24"/>
            <p:cNvSpPr txBox="true"/>
            <p:nvPr/>
          </p:nvSpPr>
          <p:spPr>
            <a:xfrm>
              <a:off x="0" y="-9525"/>
              <a:ext cx="435740" cy="439799"/>
            </a:xfrm>
            <a:prstGeom prst="rect">
              <a:avLst/>
            </a:prstGeom>
          </p:spPr>
          <p:txBody>
            <a:bodyPr anchor="ctr" rtlCol="false" tIns="50800" lIns="50800" bIns="50800" rIns="50800"/>
            <a:lstStyle/>
            <a:p>
              <a:pPr algn="ctr" marL="0" indent="0" lvl="0">
                <a:lnSpc>
                  <a:spcPts val="7358"/>
                </a:lnSpc>
                <a:spcBef>
                  <a:spcPct val="0"/>
                </a:spcBef>
              </a:pPr>
              <a:r>
                <a:rPr lang="en-US" b="true" sz="6131" spc="220">
                  <a:solidFill>
                    <a:srgbClr val="0063A1"/>
                  </a:solidFill>
                  <a:latin typeface="Montserrat Classic Bold"/>
                  <a:ea typeface="Montserrat Classic Bold"/>
                  <a:cs typeface="Montserrat Classic Bold"/>
                  <a:sym typeface="Montserrat Classic Bold"/>
                </a:rPr>
                <a:t>03</a:t>
              </a:r>
            </a:p>
          </p:txBody>
        </p:sp>
      </p:grpSp>
      <p:sp>
        <p:nvSpPr>
          <p:cNvPr name="TextBox 25" id="25"/>
          <p:cNvSpPr txBox="true"/>
          <p:nvPr/>
        </p:nvSpPr>
        <p:spPr>
          <a:xfrm rot="0">
            <a:off x="1028700" y="1019175"/>
            <a:ext cx="4858729" cy="942975"/>
          </a:xfrm>
          <a:prstGeom prst="rect">
            <a:avLst/>
          </a:prstGeom>
        </p:spPr>
        <p:txBody>
          <a:bodyPr anchor="t" rtlCol="false" tIns="0" lIns="0" bIns="0" rIns="0">
            <a:spAutoFit/>
          </a:bodyPr>
          <a:lstStyle/>
          <a:p>
            <a:pPr algn="l"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Our Goals</a:t>
            </a:r>
          </a:p>
        </p:txBody>
      </p:sp>
      <p:sp>
        <p:nvSpPr>
          <p:cNvPr name="TextBox 26" id="26"/>
          <p:cNvSpPr txBox="true"/>
          <p:nvPr/>
        </p:nvSpPr>
        <p:spPr>
          <a:xfrm rot="0">
            <a:off x="1461134" y="4885415"/>
            <a:ext cx="3210631" cy="2383593"/>
          </a:xfrm>
          <a:prstGeom prst="rect">
            <a:avLst/>
          </a:prstGeom>
        </p:spPr>
        <p:txBody>
          <a:bodyPr anchor="t" rtlCol="false" tIns="0" lIns="0" bIns="0" rIns="0">
            <a:spAutoFit/>
          </a:bodyPr>
          <a:lstStyle/>
          <a:p>
            <a:pPr algn="ctr" marL="0" indent="0" lvl="0">
              <a:lnSpc>
                <a:spcPts val="2751"/>
              </a:lnSpc>
              <a:spcBef>
                <a:spcPct val="0"/>
              </a:spcBef>
            </a:pPr>
            <a:r>
              <a:rPr lang="en-US" sz="1965" spc="4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27" id="27"/>
          <p:cNvSpPr txBox="true"/>
          <p:nvPr/>
        </p:nvSpPr>
        <p:spPr>
          <a:xfrm rot="0">
            <a:off x="6106187" y="4885415"/>
            <a:ext cx="3210631" cy="2383593"/>
          </a:xfrm>
          <a:prstGeom prst="rect">
            <a:avLst/>
          </a:prstGeom>
        </p:spPr>
        <p:txBody>
          <a:bodyPr anchor="t" rtlCol="false" tIns="0" lIns="0" bIns="0" rIns="0">
            <a:spAutoFit/>
          </a:bodyPr>
          <a:lstStyle/>
          <a:p>
            <a:pPr algn="ctr" marL="0" indent="0" lvl="0">
              <a:lnSpc>
                <a:spcPts val="2751"/>
              </a:lnSpc>
              <a:spcBef>
                <a:spcPct val="0"/>
              </a:spcBef>
            </a:pPr>
            <a:r>
              <a:rPr lang="en-US" sz="1965" spc="4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28" id="28"/>
          <p:cNvSpPr txBox="true"/>
          <p:nvPr/>
        </p:nvSpPr>
        <p:spPr>
          <a:xfrm rot="0">
            <a:off x="10838374" y="4885415"/>
            <a:ext cx="3210631" cy="2383593"/>
          </a:xfrm>
          <a:prstGeom prst="rect">
            <a:avLst/>
          </a:prstGeom>
        </p:spPr>
        <p:txBody>
          <a:bodyPr anchor="t" rtlCol="false" tIns="0" lIns="0" bIns="0" rIns="0">
            <a:spAutoFit/>
          </a:bodyPr>
          <a:lstStyle/>
          <a:p>
            <a:pPr algn="ctr" marL="0" indent="0" lvl="0">
              <a:lnSpc>
                <a:spcPts val="2751"/>
              </a:lnSpc>
              <a:spcBef>
                <a:spcPct val="0"/>
              </a:spcBef>
            </a:pPr>
            <a:r>
              <a:rPr lang="en-US" sz="1965" spc="4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29" id="29"/>
          <p:cNvSpPr txBox="true"/>
          <p:nvPr/>
        </p:nvSpPr>
        <p:spPr>
          <a:xfrm rot="0">
            <a:off x="1028700" y="2079044"/>
            <a:ext cx="7851836" cy="1071490"/>
          </a:xfrm>
          <a:prstGeom prst="rect">
            <a:avLst/>
          </a:prstGeom>
        </p:spPr>
        <p:txBody>
          <a:bodyPr anchor="t" rtlCol="false" tIns="0" lIns="0" bIns="0" rIns="0">
            <a:spAutoFit/>
          </a:bodyPr>
          <a:lstStyle/>
          <a:p>
            <a:pPr algn="l" marL="0" indent="0" lvl="0">
              <a:lnSpc>
                <a:spcPts val="2891"/>
              </a:lnSpc>
              <a:spcBef>
                <a:spcPct val="0"/>
              </a:spcBef>
            </a:pPr>
            <a:r>
              <a:rPr lang="en-US" sz="2065" spc="45"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grpSp>
        <p:nvGrpSpPr>
          <p:cNvPr name="Group 30" id="30"/>
          <p:cNvGrpSpPr/>
          <p:nvPr/>
        </p:nvGrpSpPr>
        <p:grpSpPr>
          <a:xfrm rot="0">
            <a:off x="-2001494" y="8323039"/>
            <a:ext cx="4723978" cy="4723978"/>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name="TextBox 32" id="3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3408560" y="8871939"/>
            <a:ext cx="772722" cy="772722"/>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35" id="35"/>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188760" y="7443012"/>
            <a:ext cx="5970857" cy="2713954"/>
            <a:chOff x="0" y="0"/>
            <a:chExt cx="1442029" cy="655450"/>
          </a:xfrm>
        </p:grpSpPr>
        <p:sp>
          <p:nvSpPr>
            <p:cNvPr name="Freeform 3" id="3"/>
            <p:cNvSpPr/>
            <p:nvPr/>
          </p:nvSpPr>
          <p:spPr>
            <a:xfrm flipH="false" flipV="false" rot="0">
              <a:off x="0" y="0"/>
              <a:ext cx="1442029" cy="655450"/>
            </a:xfrm>
            <a:custGeom>
              <a:avLst/>
              <a:gdLst/>
              <a:ahLst/>
              <a:cxnLst/>
              <a:rect r="r" b="b" t="t" l="l"/>
              <a:pathLst>
                <a:path h="655450" w="1442029">
                  <a:moveTo>
                    <a:pt x="0" y="0"/>
                  </a:moveTo>
                  <a:lnTo>
                    <a:pt x="1442029" y="0"/>
                  </a:lnTo>
                  <a:lnTo>
                    <a:pt x="1442029" y="655450"/>
                  </a:lnTo>
                  <a:lnTo>
                    <a:pt x="0" y="655450"/>
                  </a:lnTo>
                  <a:close/>
                </a:path>
              </a:pathLst>
            </a:custGeom>
            <a:solidFill>
              <a:srgbClr val="3E95BE"/>
            </a:solidFill>
            <a:ln cap="sq">
              <a:noFill/>
              <a:prstDash val="solid"/>
              <a:miter/>
            </a:ln>
          </p:spPr>
        </p:sp>
        <p:sp>
          <p:nvSpPr>
            <p:cNvPr name="TextBox 4" id="4"/>
            <p:cNvSpPr txBox="true"/>
            <p:nvPr/>
          </p:nvSpPr>
          <p:spPr>
            <a:xfrm>
              <a:off x="0" y="-47625"/>
              <a:ext cx="1442029" cy="70307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5" id="5"/>
          <p:cNvSpPr/>
          <p:nvPr/>
        </p:nvSpPr>
        <p:spPr>
          <a:xfrm flipH="false" flipV="false" rot="0">
            <a:off x="6159264" y="5250972"/>
            <a:ext cx="5970857" cy="4905994"/>
          </a:xfrm>
          <a:custGeom>
            <a:avLst/>
            <a:gdLst/>
            <a:ahLst/>
            <a:cxnLst/>
            <a:rect r="r" b="b" t="t" l="l"/>
            <a:pathLst>
              <a:path h="4905994" w="5970857">
                <a:moveTo>
                  <a:pt x="0" y="0"/>
                </a:moveTo>
                <a:lnTo>
                  <a:pt x="5970857" y="0"/>
                </a:lnTo>
                <a:lnTo>
                  <a:pt x="5970857" y="4905994"/>
                </a:lnTo>
                <a:lnTo>
                  <a:pt x="0" y="4905994"/>
                </a:lnTo>
                <a:lnTo>
                  <a:pt x="0" y="0"/>
                </a:lnTo>
                <a:close/>
              </a:path>
            </a:pathLst>
          </a:custGeom>
          <a:blipFill>
            <a:blip r:embed="rId2"/>
            <a:stretch>
              <a:fillRect l="-11547" t="0" r="-11547" b="0"/>
            </a:stretch>
          </a:blipFill>
        </p:spPr>
      </p:sp>
      <p:grpSp>
        <p:nvGrpSpPr>
          <p:cNvPr name="Group 6" id="6"/>
          <p:cNvGrpSpPr/>
          <p:nvPr/>
        </p:nvGrpSpPr>
        <p:grpSpPr>
          <a:xfrm rot="0">
            <a:off x="6159264" y="2461892"/>
            <a:ext cx="5970857" cy="2713954"/>
            <a:chOff x="0" y="0"/>
            <a:chExt cx="1442029" cy="655450"/>
          </a:xfrm>
        </p:grpSpPr>
        <p:sp>
          <p:nvSpPr>
            <p:cNvPr name="Freeform 7" id="7"/>
            <p:cNvSpPr/>
            <p:nvPr/>
          </p:nvSpPr>
          <p:spPr>
            <a:xfrm flipH="false" flipV="false" rot="0">
              <a:off x="0" y="0"/>
              <a:ext cx="1442029" cy="655450"/>
            </a:xfrm>
            <a:custGeom>
              <a:avLst/>
              <a:gdLst/>
              <a:ahLst/>
              <a:cxnLst/>
              <a:rect r="r" b="b" t="t" l="l"/>
              <a:pathLst>
                <a:path h="655450" w="1442029">
                  <a:moveTo>
                    <a:pt x="0" y="0"/>
                  </a:moveTo>
                  <a:lnTo>
                    <a:pt x="1442029" y="0"/>
                  </a:lnTo>
                  <a:lnTo>
                    <a:pt x="1442029" y="655450"/>
                  </a:lnTo>
                  <a:lnTo>
                    <a:pt x="0" y="655450"/>
                  </a:lnTo>
                  <a:close/>
                </a:path>
              </a:pathLst>
            </a:custGeom>
            <a:solidFill>
              <a:srgbClr val="0063A1"/>
            </a:solidFill>
            <a:ln cap="sq">
              <a:noFill/>
              <a:prstDash val="solid"/>
              <a:miter/>
            </a:ln>
          </p:spPr>
        </p:sp>
        <p:sp>
          <p:nvSpPr>
            <p:cNvPr name="TextBox 8" id="8"/>
            <p:cNvSpPr txBox="true"/>
            <p:nvPr/>
          </p:nvSpPr>
          <p:spPr>
            <a:xfrm>
              <a:off x="0" y="-47625"/>
              <a:ext cx="1442029" cy="70307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9" id="9"/>
          <p:cNvSpPr/>
          <p:nvPr/>
        </p:nvSpPr>
        <p:spPr>
          <a:xfrm flipH="false" flipV="false" rot="0">
            <a:off x="104257" y="2461892"/>
            <a:ext cx="5970857" cy="4905994"/>
          </a:xfrm>
          <a:custGeom>
            <a:avLst/>
            <a:gdLst/>
            <a:ahLst/>
            <a:cxnLst/>
            <a:rect r="r" b="b" t="t" l="l"/>
            <a:pathLst>
              <a:path h="4905994" w="5970857">
                <a:moveTo>
                  <a:pt x="0" y="0"/>
                </a:moveTo>
                <a:lnTo>
                  <a:pt x="5970858" y="0"/>
                </a:lnTo>
                <a:lnTo>
                  <a:pt x="5970858" y="4905994"/>
                </a:lnTo>
                <a:lnTo>
                  <a:pt x="0" y="4905994"/>
                </a:lnTo>
                <a:lnTo>
                  <a:pt x="0" y="0"/>
                </a:lnTo>
                <a:close/>
              </a:path>
            </a:pathLst>
          </a:custGeom>
          <a:blipFill>
            <a:blip r:embed="rId3"/>
            <a:stretch>
              <a:fillRect l="0" t="-41336" r="0" b="-41336"/>
            </a:stretch>
          </a:blipFill>
        </p:spPr>
      </p:sp>
      <p:grpSp>
        <p:nvGrpSpPr>
          <p:cNvPr name="Group 10" id="10"/>
          <p:cNvGrpSpPr/>
          <p:nvPr/>
        </p:nvGrpSpPr>
        <p:grpSpPr>
          <a:xfrm rot="0">
            <a:off x="104257" y="7462768"/>
            <a:ext cx="5970857" cy="2713954"/>
            <a:chOff x="0" y="0"/>
            <a:chExt cx="1442029" cy="655450"/>
          </a:xfrm>
        </p:grpSpPr>
        <p:sp>
          <p:nvSpPr>
            <p:cNvPr name="Freeform 11" id="11"/>
            <p:cNvSpPr/>
            <p:nvPr/>
          </p:nvSpPr>
          <p:spPr>
            <a:xfrm flipH="false" flipV="false" rot="0">
              <a:off x="0" y="0"/>
              <a:ext cx="1442029" cy="655450"/>
            </a:xfrm>
            <a:custGeom>
              <a:avLst/>
              <a:gdLst/>
              <a:ahLst/>
              <a:cxnLst/>
              <a:rect r="r" b="b" t="t" l="l"/>
              <a:pathLst>
                <a:path h="655450" w="1442029">
                  <a:moveTo>
                    <a:pt x="0" y="0"/>
                  </a:moveTo>
                  <a:lnTo>
                    <a:pt x="1442029" y="0"/>
                  </a:lnTo>
                  <a:lnTo>
                    <a:pt x="1442029" y="655450"/>
                  </a:lnTo>
                  <a:lnTo>
                    <a:pt x="0" y="655450"/>
                  </a:lnTo>
                  <a:close/>
                </a:path>
              </a:pathLst>
            </a:custGeom>
            <a:solidFill>
              <a:srgbClr val="08377C"/>
            </a:solidFill>
            <a:ln cap="sq">
              <a:noFill/>
              <a:prstDash val="solid"/>
              <a:miter/>
            </a:ln>
          </p:spPr>
        </p:sp>
        <p:sp>
          <p:nvSpPr>
            <p:cNvPr name="TextBox 12" id="12"/>
            <p:cNvSpPr txBox="true"/>
            <p:nvPr/>
          </p:nvSpPr>
          <p:spPr>
            <a:xfrm>
              <a:off x="0" y="-47625"/>
              <a:ext cx="1442029" cy="70307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13" id="13"/>
          <p:cNvSpPr txBox="true"/>
          <p:nvPr/>
        </p:nvSpPr>
        <p:spPr>
          <a:xfrm rot="0">
            <a:off x="5069637" y="973822"/>
            <a:ext cx="8148725" cy="942975"/>
          </a:xfrm>
          <a:prstGeom prst="rect">
            <a:avLst/>
          </a:prstGeom>
        </p:spPr>
        <p:txBody>
          <a:bodyPr anchor="t" rtlCol="false" tIns="0" lIns="0" bIns="0" rIns="0">
            <a:spAutoFit/>
          </a:bodyPr>
          <a:lstStyle/>
          <a:p>
            <a:pPr algn="ctr"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Target Audience</a:t>
            </a:r>
          </a:p>
        </p:txBody>
      </p:sp>
      <p:sp>
        <p:nvSpPr>
          <p:cNvPr name="TextBox 14" id="14"/>
          <p:cNvSpPr txBox="true"/>
          <p:nvPr/>
        </p:nvSpPr>
        <p:spPr>
          <a:xfrm rot="0">
            <a:off x="762755" y="8310967"/>
            <a:ext cx="4653863" cy="1141758"/>
          </a:xfrm>
          <a:prstGeom prst="rect">
            <a:avLst/>
          </a:prstGeom>
        </p:spPr>
        <p:txBody>
          <a:bodyPr anchor="t" rtlCol="false" tIns="0" lIns="0" bIns="0" rIns="0">
            <a:spAutoFit/>
          </a:bodyPr>
          <a:lstStyle/>
          <a:p>
            <a:pPr algn="ctr" marL="0" indent="0" lvl="0">
              <a:lnSpc>
                <a:spcPts val="2313"/>
              </a:lnSpc>
              <a:spcBef>
                <a:spcPct val="0"/>
              </a:spcBef>
            </a:pPr>
            <a:r>
              <a:rPr lang="en-US" sz="1652" spc="74"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15" id="15"/>
          <p:cNvSpPr txBox="true"/>
          <p:nvPr/>
        </p:nvSpPr>
        <p:spPr>
          <a:xfrm rot="0">
            <a:off x="1287774" y="7853155"/>
            <a:ext cx="3782048" cy="398749"/>
          </a:xfrm>
          <a:prstGeom prst="rect">
            <a:avLst/>
          </a:prstGeom>
        </p:spPr>
        <p:txBody>
          <a:bodyPr anchor="t" rtlCol="false" tIns="0" lIns="0" bIns="0" rIns="0">
            <a:spAutoFit/>
          </a:bodyPr>
          <a:lstStyle/>
          <a:p>
            <a:pPr algn="ctr" marL="0" indent="0" lvl="0">
              <a:lnSpc>
                <a:spcPts val="3296"/>
              </a:lnSpc>
              <a:spcBef>
                <a:spcPct val="0"/>
              </a:spcBef>
            </a:pPr>
            <a:r>
              <a:rPr lang="en-US" b="true" sz="2354" spc="105" strike="noStrike" u="none">
                <a:solidFill>
                  <a:srgbClr val="FFFFFF"/>
                </a:solidFill>
                <a:latin typeface="Montserrat Classic Bold"/>
                <a:ea typeface="Montserrat Classic Bold"/>
                <a:cs typeface="Montserrat Classic Bold"/>
                <a:sym typeface="Montserrat Classic Bold"/>
              </a:rPr>
              <a:t>Target Audience #1</a:t>
            </a:r>
          </a:p>
        </p:txBody>
      </p:sp>
      <p:sp>
        <p:nvSpPr>
          <p:cNvPr name="TextBox 16" id="16"/>
          <p:cNvSpPr txBox="true"/>
          <p:nvPr/>
        </p:nvSpPr>
        <p:spPr>
          <a:xfrm rot="0">
            <a:off x="6876400" y="3453084"/>
            <a:ext cx="4653863" cy="1141758"/>
          </a:xfrm>
          <a:prstGeom prst="rect">
            <a:avLst/>
          </a:prstGeom>
        </p:spPr>
        <p:txBody>
          <a:bodyPr anchor="t" rtlCol="false" tIns="0" lIns="0" bIns="0" rIns="0">
            <a:spAutoFit/>
          </a:bodyPr>
          <a:lstStyle/>
          <a:p>
            <a:pPr algn="ctr" marL="0" indent="0" lvl="0">
              <a:lnSpc>
                <a:spcPts val="2313"/>
              </a:lnSpc>
              <a:spcBef>
                <a:spcPct val="0"/>
              </a:spcBef>
            </a:pPr>
            <a:r>
              <a:rPr lang="en-US" sz="1652" spc="74"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17" id="17"/>
          <p:cNvSpPr txBox="true"/>
          <p:nvPr/>
        </p:nvSpPr>
        <p:spPr>
          <a:xfrm rot="0">
            <a:off x="7266637" y="2958040"/>
            <a:ext cx="3796737" cy="409638"/>
          </a:xfrm>
          <a:prstGeom prst="rect">
            <a:avLst/>
          </a:prstGeom>
        </p:spPr>
        <p:txBody>
          <a:bodyPr anchor="t" rtlCol="false" tIns="0" lIns="0" bIns="0" rIns="0">
            <a:spAutoFit/>
          </a:bodyPr>
          <a:lstStyle/>
          <a:p>
            <a:pPr algn="ctr" marL="0" indent="0" lvl="0">
              <a:lnSpc>
                <a:spcPts val="3309"/>
              </a:lnSpc>
              <a:spcBef>
                <a:spcPct val="0"/>
              </a:spcBef>
            </a:pPr>
            <a:r>
              <a:rPr lang="en-US" b="true" sz="2363" spc="106" strike="noStrike" u="none">
                <a:solidFill>
                  <a:srgbClr val="FFFFFF"/>
                </a:solidFill>
                <a:latin typeface="Montserrat Classic Bold"/>
                <a:ea typeface="Montserrat Classic Bold"/>
                <a:cs typeface="Montserrat Classic Bold"/>
                <a:sym typeface="Montserrat Classic Bold"/>
              </a:rPr>
              <a:t>Target Audience #2</a:t>
            </a:r>
          </a:p>
        </p:txBody>
      </p:sp>
      <p:sp>
        <p:nvSpPr>
          <p:cNvPr name="TextBox 18" id="18"/>
          <p:cNvSpPr txBox="true"/>
          <p:nvPr/>
        </p:nvSpPr>
        <p:spPr>
          <a:xfrm rot="0">
            <a:off x="12851152" y="8291212"/>
            <a:ext cx="4653863" cy="1141758"/>
          </a:xfrm>
          <a:prstGeom prst="rect">
            <a:avLst/>
          </a:prstGeom>
        </p:spPr>
        <p:txBody>
          <a:bodyPr anchor="t" rtlCol="false" tIns="0" lIns="0" bIns="0" rIns="0">
            <a:spAutoFit/>
          </a:bodyPr>
          <a:lstStyle/>
          <a:p>
            <a:pPr algn="ctr" marL="0" indent="0" lvl="0">
              <a:lnSpc>
                <a:spcPts val="2313"/>
              </a:lnSpc>
              <a:spcBef>
                <a:spcPct val="0"/>
              </a:spcBef>
            </a:pPr>
            <a:r>
              <a:rPr lang="en-US" sz="1652" spc="74"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19" id="19"/>
          <p:cNvSpPr txBox="true"/>
          <p:nvPr/>
        </p:nvSpPr>
        <p:spPr>
          <a:xfrm rot="0">
            <a:off x="13376171" y="7833400"/>
            <a:ext cx="3782048" cy="398749"/>
          </a:xfrm>
          <a:prstGeom prst="rect">
            <a:avLst/>
          </a:prstGeom>
        </p:spPr>
        <p:txBody>
          <a:bodyPr anchor="t" rtlCol="false" tIns="0" lIns="0" bIns="0" rIns="0">
            <a:spAutoFit/>
          </a:bodyPr>
          <a:lstStyle/>
          <a:p>
            <a:pPr algn="ctr" marL="0" indent="0" lvl="0">
              <a:lnSpc>
                <a:spcPts val="3296"/>
              </a:lnSpc>
              <a:spcBef>
                <a:spcPct val="0"/>
              </a:spcBef>
            </a:pPr>
            <a:r>
              <a:rPr lang="en-US" b="true" sz="2354" spc="105" strike="noStrike" u="none">
                <a:solidFill>
                  <a:srgbClr val="FFFFFF"/>
                </a:solidFill>
                <a:latin typeface="Montserrat Classic Bold"/>
                <a:ea typeface="Montserrat Classic Bold"/>
                <a:cs typeface="Montserrat Classic Bold"/>
                <a:sym typeface="Montserrat Classic Bold"/>
              </a:rPr>
              <a:t>Target Audience #3</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283719" y="2537453"/>
            <a:ext cx="7968507" cy="942975"/>
          </a:xfrm>
          <a:prstGeom prst="rect">
            <a:avLst/>
          </a:prstGeom>
        </p:spPr>
        <p:txBody>
          <a:bodyPr anchor="t" rtlCol="false" tIns="0" lIns="0" bIns="0" rIns="0">
            <a:spAutoFit/>
          </a:bodyPr>
          <a:lstStyle/>
          <a:p>
            <a:pPr algn="l"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Our Project</a:t>
            </a:r>
          </a:p>
        </p:txBody>
      </p:sp>
      <p:sp>
        <p:nvSpPr>
          <p:cNvPr name="TextBox 3" id="3"/>
          <p:cNvSpPr txBox="true"/>
          <p:nvPr/>
        </p:nvSpPr>
        <p:spPr>
          <a:xfrm rot="0">
            <a:off x="7283719" y="3878411"/>
            <a:ext cx="7797472" cy="3861611"/>
          </a:xfrm>
          <a:prstGeom prst="rect">
            <a:avLst/>
          </a:prstGeom>
        </p:spPr>
        <p:txBody>
          <a:bodyPr anchor="t" rtlCol="false" tIns="0" lIns="0" bIns="0" rIns="0">
            <a:spAutoFit/>
          </a:bodyPr>
          <a:lstStyle/>
          <a:p>
            <a:pPr algn="l" marL="0" indent="0" lvl="0">
              <a:lnSpc>
                <a:spcPts val="3886"/>
              </a:lnSpc>
              <a:spcBef>
                <a:spcPct val="0"/>
              </a:spcBef>
            </a:pPr>
            <a:r>
              <a:rPr lang="en-US" sz="2776" spc="61" strike="noStrike" u="none">
                <a:solidFill>
                  <a:srgbClr val="2A2E3A"/>
                </a:solidFill>
                <a:latin typeface="Montserrat Classic"/>
                <a:ea typeface="Montserrat Classic"/>
                <a:cs typeface="Montserrat Classic"/>
                <a:sym typeface="Montserrat Classic"/>
              </a:rPr>
              <a:t>Lorem ipsum dolor sit amet, consectetur adipiscing elit. Quisque vestibulum quis odio in pellentesque. Sed sem diam, luctus quis varius semper, dictum id felis. Integer convallis venenatis risus ac feugiat. In id fermentum lectus, a aliquam risus. Curabitur mollis, lectus sed pellentesque hendrerit, sem eros.</a:t>
            </a:r>
          </a:p>
        </p:txBody>
      </p:sp>
      <p:sp>
        <p:nvSpPr>
          <p:cNvPr name="Freeform 4" id="4"/>
          <p:cNvSpPr/>
          <p:nvPr/>
        </p:nvSpPr>
        <p:spPr>
          <a:xfrm flipH="false" flipV="false" rot="5826478">
            <a:off x="-4070563" y="2299434"/>
            <a:ext cx="14236019" cy="7411593"/>
          </a:xfrm>
          <a:custGeom>
            <a:avLst/>
            <a:gdLst/>
            <a:ahLst/>
            <a:cxnLst/>
            <a:rect r="r" b="b" t="t" l="l"/>
            <a:pathLst>
              <a:path h="7411593" w="14236019">
                <a:moveTo>
                  <a:pt x="0" y="0"/>
                </a:moveTo>
                <a:lnTo>
                  <a:pt x="14236019" y="0"/>
                </a:lnTo>
                <a:lnTo>
                  <a:pt x="14236019"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605542" y="-1399136"/>
            <a:ext cx="13623274" cy="13623220"/>
            <a:chOff x="0" y="0"/>
            <a:chExt cx="6350000" cy="6349975"/>
          </a:xfrm>
        </p:grpSpPr>
        <p:sp>
          <p:nvSpPr>
            <p:cNvPr name="Freeform 6" id="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49999" t="0" r="-49999"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5400000">
            <a:off x="1496511" y="2291195"/>
            <a:ext cx="10287000" cy="5704609"/>
          </a:xfrm>
          <a:custGeom>
            <a:avLst/>
            <a:gdLst/>
            <a:ahLst/>
            <a:cxnLst/>
            <a:rect r="r" b="b" t="t" l="l"/>
            <a:pathLst>
              <a:path h="5704609" w="10287000">
                <a:moveTo>
                  <a:pt x="0" y="0"/>
                </a:moveTo>
                <a:lnTo>
                  <a:pt x="10287000" y="0"/>
                </a:lnTo>
                <a:lnTo>
                  <a:pt x="10287000" y="5704610"/>
                </a:lnTo>
                <a:lnTo>
                  <a:pt x="0" y="570461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4" id="4"/>
          <p:cNvGrpSpPr/>
          <p:nvPr/>
        </p:nvGrpSpPr>
        <p:grpSpPr>
          <a:xfrm rot="0">
            <a:off x="-517694" y="-474166"/>
            <a:ext cx="6382202" cy="10956964"/>
            <a:chOff x="0" y="0"/>
            <a:chExt cx="1680909" cy="2885785"/>
          </a:xfrm>
        </p:grpSpPr>
        <p:sp>
          <p:nvSpPr>
            <p:cNvPr name="Freeform 5" id="5"/>
            <p:cNvSpPr/>
            <p:nvPr/>
          </p:nvSpPr>
          <p:spPr>
            <a:xfrm flipH="false" flipV="false" rot="0">
              <a:off x="0" y="0"/>
              <a:ext cx="1680909" cy="2885785"/>
            </a:xfrm>
            <a:custGeom>
              <a:avLst/>
              <a:gdLst/>
              <a:ahLst/>
              <a:cxnLst/>
              <a:rect r="r" b="b" t="t" l="l"/>
              <a:pathLst>
                <a:path h="2885785" w="1680909">
                  <a:moveTo>
                    <a:pt x="0" y="0"/>
                  </a:moveTo>
                  <a:lnTo>
                    <a:pt x="1680909" y="0"/>
                  </a:lnTo>
                  <a:lnTo>
                    <a:pt x="1680909" y="2885785"/>
                  </a:lnTo>
                  <a:lnTo>
                    <a:pt x="0" y="2885785"/>
                  </a:lnTo>
                  <a:close/>
                </a:path>
              </a:pathLst>
            </a:custGeom>
            <a:solidFill>
              <a:srgbClr val="08377C"/>
            </a:solidFill>
            <a:ln cap="sq">
              <a:noFill/>
              <a:prstDash val="solid"/>
              <a:miter/>
            </a:ln>
          </p:spPr>
        </p:sp>
        <p:sp>
          <p:nvSpPr>
            <p:cNvPr name="TextBox 6" id="6"/>
            <p:cNvSpPr txBox="true"/>
            <p:nvPr/>
          </p:nvSpPr>
          <p:spPr>
            <a:xfrm>
              <a:off x="0" y="-47625"/>
              <a:ext cx="1680909" cy="293341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2879378" y="2057400"/>
            <a:ext cx="8972996" cy="5858768"/>
            <a:chOff x="0" y="0"/>
            <a:chExt cx="2363258" cy="1543050"/>
          </a:xfrm>
        </p:grpSpPr>
        <p:sp>
          <p:nvSpPr>
            <p:cNvPr name="Freeform 8" id="8"/>
            <p:cNvSpPr/>
            <p:nvPr/>
          </p:nvSpPr>
          <p:spPr>
            <a:xfrm flipH="false" flipV="false" rot="0">
              <a:off x="0" y="0"/>
              <a:ext cx="2363258" cy="1543050"/>
            </a:xfrm>
            <a:custGeom>
              <a:avLst/>
              <a:gdLst/>
              <a:ahLst/>
              <a:cxnLst/>
              <a:rect r="r" b="b" t="t" l="l"/>
              <a:pathLst>
                <a:path h="1543050" w="2363258">
                  <a:moveTo>
                    <a:pt x="13805" y="0"/>
                  </a:moveTo>
                  <a:lnTo>
                    <a:pt x="2349453" y="0"/>
                  </a:lnTo>
                  <a:cubicBezTo>
                    <a:pt x="2353115" y="0"/>
                    <a:pt x="2356626" y="1454"/>
                    <a:pt x="2359215" y="4043"/>
                  </a:cubicBezTo>
                  <a:cubicBezTo>
                    <a:pt x="2361804" y="6632"/>
                    <a:pt x="2363258" y="10144"/>
                    <a:pt x="2363258" y="13805"/>
                  </a:cubicBezTo>
                  <a:lnTo>
                    <a:pt x="2363258" y="1529245"/>
                  </a:lnTo>
                  <a:cubicBezTo>
                    <a:pt x="2363258" y="1536869"/>
                    <a:pt x="2357078" y="1543050"/>
                    <a:pt x="2349453" y="1543050"/>
                  </a:cubicBezTo>
                  <a:lnTo>
                    <a:pt x="13805" y="1543050"/>
                  </a:lnTo>
                  <a:cubicBezTo>
                    <a:pt x="6181" y="1543050"/>
                    <a:pt x="0" y="1536869"/>
                    <a:pt x="0" y="1529245"/>
                  </a:cubicBezTo>
                  <a:lnTo>
                    <a:pt x="0" y="13805"/>
                  </a:lnTo>
                  <a:cubicBezTo>
                    <a:pt x="0" y="6181"/>
                    <a:pt x="6181" y="0"/>
                    <a:pt x="13805" y="0"/>
                  </a:cubicBezTo>
                  <a:close/>
                </a:path>
              </a:pathLst>
            </a:custGeom>
            <a:solidFill>
              <a:srgbClr val="FFFFFF"/>
            </a:solidFill>
          </p:spPr>
        </p:sp>
        <p:sp>
          <p:nvSpPr>
            <p:cNvPr name="TextBox 9" id="9"/>
            <p:cNvSpPr txBox="true"/>
            <p:nvPr/>
          </p:nvSpPr>
          <p:spPr>
            <a:xfrm>
              <a:off x="0" y="-47625"/>
              <a:ext cx="2363258" cy="1590675"/>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10800000">
            <a:off x="2568406" y="7916168"/>
            <a:ext cx="9283968" cy="1101375"/>
          </a:xfrm>
          <a:custGeom>
            <a:avLst/>
            <a:gdLst/>
            <a:ahLst/>
            <a:cxnLst/>
            <a:rect r="r" b="b" t="t" l="l"/>
            <a:pathLst>
              <a:path h="1101375" w="9283968">
                <a:moveTo>
                  <a:pt x="0" y="0"/>
                </a:moveTo>
                <a:lnTo>
                  <a:pt x="9283968" y="0"/>
                </a:lnTo>
                <a:lnTo>
                  <a:pt x="9283968" y="1101375"/>
                </a:lnTo>
                <a:lnTo>
                  <a:pt x="0" y="1101375"/>
                </a:lnTo>
                <a:lnTo>
                  <a:pt x="0" y="0"/>
                </a:lnTo>
                <a:close/>
              </a:path>
            </a:pathLst>
          </a:custGeom>
          <a:blipFill>
            <a:blip r:embed="rId5">
              <a:alphaModFix amt="89000"/>
            </a:blip>
            <a:stretch>
              <a:fillRect l="0" t="0" r="0" b="-142346"/>
            </a:stretch>
          </a:blipFill>
        </p:spPr>
      </p:sp>
      <p:sp>
        <p:nvSpPr>
          <p:cNvPr name="AutoShape 11" id="11"/>
          <p:cNvSpPr/>
          <p:nvPr/>
        </p:nvSpPr>
        <p:spPr>
          <a:xfrm>
            <a:off x="2879378" y="2611934"/>
            <a:ext cx="8972996" cy="0"/>
          </a:xfrm>
          <a:prstGeom prst="line">
            <a:avLst/>
          </a:prstGeom>
          <a:ln cap="flat" w="38100">
            <a:solidFill>
              <a:srgbClr val="DBDBDB"/>
            </a:solidFill>
            <a:prstDash val="solid"/>
            <a:headEnd type="none" len="sm" w="sm"/>
            <a:tailEnd type="none" len="sm" w="sm"/>
          </a:ln>
        </p:spPr>
      </p:sp>
      <p:sp>
        <p:nvSpPr>
          <p:cNvPr name="TextBox 12" id="12"/>
          <p:cNvSpPr txBox="true"/>
          <p:nvPr/>
        </p:nvSpPr>
        <p:spPr>
          <a:xfrm rot="0">
            <a:off x="3787706" y="2968416"/>
            <a:ext cx="5985860" cy="936288"/>
          </a:xfrm>
          <a:prstGeom prst="rect">
            <a:avLst/>
          </a:prstGeom>
        </p:spPr>
        <p:txBody>
          <a:bodyPr anchor="t" rtlCol="false" tIns="0" lIns="0" bIns="0" rIns="0">
            <a:spAutoFit/>
          </a:bodyPr>
          <a:lstStyle/>
          <a:p>
            <a:pPr algn="l"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Vision</a:t>
            </a:r>
          </a:p>
        </p:txBody>
      </p:sp>
      <p:sp>
        <p:nvSpPr>
          <p:cNvPr name="TextBox 13" id="13"/>
          <p:cNvSpPr txBox="true"/>
          <p:nvPr/>
        </p:nvSpPr>
        <p:spPr>
          <a:xfrm rot="0">
            <a:off x="3787706" y="4036413"/>
            <a:ext cx="6762720" cy="3272647"/>
          </a:xfrm>
          <a:prstGeom prst="rect">
            <a:avLst/>
          </a:prstGeom>
        </p:spPr>
        <p:txBody>
          <a:bodyPr anchor="t" rtlCol="false" tIns="0" lIns="0" bIns="0" rIns="0">
            <a:spAutoFit/>
          </a:bodyPr>
          <a:lstStyle/>
          <a:p>
            <a:pPr algn="l" marL="0" indent="0" lvl="0">
              <a:lnSpc>
                <a:spcPts val="3259"/>
              </a:lnSpc>
              <a:spcBef>
                <a:spcPct val="0"/>
              </a:spcBef>
            </a:pPr>
            <a:r>
              <a:rPr lang="en-US" sz="2328" spc="104" strike="noStrike" u="none">
                <a:solidFill>
                  <a:srgbClr val="2A2E3A"/>
                </a:solidFill>
                <a:latin typeface="Montserrat Classic"/>
                <a:ea typeface="Montserrat Classic"/>
                <a:cs typeface="Montserrat Classic"/>
                <a:sym typeface="Montserrat Classic"/>
              </a:rPr>
              <a:t>Lorem ipsum dolor sit amet, consectetur adipiscing elit. Quisque vestibulum quis odio in pellentesque. Sed sem diam, luctus quis varius semper, dictum id felis. Integer convallis venenatis risus ac feugiat. In id fermentum lectus, a aliquam risus. Curabitur mollis, lectus sed pellentesque hendrerit, sem eros.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05938" y="4366147"/>
            <a:ext cx="1970255" cy="1974195"/>
          </a:xfrm>
          <a:custGeom>
            <a:avLst/>
            <a:gdLst/>
            <a:ahLst/>
            <a:cxnLst/>
            <a:rect r="r" b="b" t="t" l="l"/>
            <a:pathLst>
              <a:path h="1974195" w="1970255">
                <a:moveTo>
                  <a:pt x="0" y="0"/>
                </a:moveTo>
                <a:lnTo>
                  <a:pt x="1970254" y="0"/>
                </a:lnTo>
                <a:lnTo>
                  <a:pt x="1970254"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1654089" y="4845337"/>
            <a:ext cx="1103003" cy="1060888"/>
          </a:xfrm>
          <a:custGeom>
            <a:avLst/>
            <a:gdLst/>
            <a:ahLst/>
            <a:cxnLst/>
            <a:rect r="r" b="b" t="t" l="l"/>
            <a:pathLst>
              <a:path h="1060888" w="1103003">
                <a:moveTo>
                  <a:pt x="0" y="0"/>
                </a:moveTo>
                <a:lnTo>
                  <a:pt x="1103003" y="0"/>
                </a:lnTo>
                <a:lnTo>
                  <a:pt x="1103003" y="1060888"/>
                </a:lnTo>
                <a:lnTo>
                  <a:pt x="0" y="10608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400767"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strike="noStrike" u="none">
                <a:solidFill>
                  <a:srgbClr val="000B5D"/>
                </a:solidFill>
                <a:latin typeface="Montserrat Classic Bold"/>
                <a:ea typeface="Montserrat Classic Bold"/>
                <a:cs typeface="Montserrat Classic Bold"/>
                <a:sym typeface="Montserrat Classic Bold"/>
              </a:rPr>
              <a:t>2015</a:t>
            </a:r>
          </a:p>
        </p:txBody>
      </p:sp>
      <p:sp>
        <p:nvSpPr>
          <p:cNvPr name="AutoShape 5" id="5"/>
          <p:cNvSpPr/>
          <p:nvPr/>
        </p:nvSpPr>
        <p:spPr>
          <a:xfrm>
            <a:off x="2185673" y="3845603"/>
            <a:ext cx="10783" cy="520258"/>
          </a:xfrm>
          <a:prstGeom prst="line">
            <a:avLst/>
          </a:prstGeom>
          <a:ln cap="rnd" w="28575">
            <a:solidFill>
              <a:srgbClr val="000B5D"/>
            </a:solidFill>
            <a:prstDash val="sysDot"/>
            <a:headEnd type="oval" len="lg" w="lg"/>
            <a:tailEnd type="none" len="sm" w="sm"/>
          </a:ln>
        </p:spPr>
      </p:sp>
      <p:sp>
        <p:nvSpPr>
          <p:cNvPr name="AutoShape 6" id="6"/>
          <p:cNvSpPr/>
          <p:nvPr/>
        </p:nvSpPr>
        <p:spPr>
          <a:xfrm>
            <a:off x="3176192" y="5353245"/>
            <a:ext cx="795870" cy="0"/>
          </a:xfrm>
          <a:prstGeom prst="line">
            <a:avLst/>
          </a:prstGeom>
          <a:ln cap="rnd" w="47625">
            <a:solidFill>
              <a:srgbClr val="000B5D"/>
            </a:solidFill>
            <a:prstDash val="solid"/>
            <a:headEnd type="none" len="sm" w="sm"/>
            <a:tailEnd type="none" len="sm" w="sm"/>
          </a:ln>
        </p:spPr>
      </p:sp>
      <p:sp>
        <p:nvSpPr>
          <p:cNvPr name="Freeform 7" id="7"/>
          <p:cNvSpPr/>
          <p:nvPr/>
        </p:nvSpPr>
        <p:spPr>
          <a:xfrm flipH="false" flipV="false" rot="0">
            <a:off x="3986453" y="4366147"/>
            <a:ext cx="1970255" cy="1974195"/>
          </a:xfrm>
          <a:custGeom>
            <a:avLst/>
            <a:gdLst/>
            <a:ahLst/>
            <a:cxnLst/>
            <a:rect r="r" b="b" t="t" l="l"/>
            <a:pathLst>
              <a:path h="1974195" w="197025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8" id="8"/>
          <p:cNvSpPr txBox="true"/>
          <p:nvPr/>
        </p:nvSpPr>
        <p:spPr>
          <a:xfrm rot="0">
            <a:off x="4181283"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a:solidFill>
                  <a:srgbClr val="000B5D"/>
                </a:solidFill>
                <a:latin typeface="Montserrat Classic Bold"/>
                <a:ea typeface="Montserrat Classic Bold"/>
                <a:cs typeface="Montserrat Classic Bold"/>
                <a:sym typeface="Montserrat Classic Bold"/>
              </a:rPr>
              <a:t>2018</a:t>
            </a:r>
          </a:p>
        </p:txBody>
      </p:sp>
      <p:sp>
        <p:nvSpPr>
          <p:cNvPr name="AutoShape 9" id="9"/>
          <p:cNvSpPr/>
          <p:nvPr/>
        </p:nvSpPr>
        <p:spPr>
          <a:xfrm>
            <a:off x="4966189" y="3845603"/>
            <a:ext cx="10783" cy="520258"/>
          </a:xfrm>
          <a:prstGeom prst="line">
            <a:avLst/>
          </a:prstGeom>
          <a:ln cap="rnd" w="28575">
            <a:solidFill>
              <a:srgbClr val="000B5D"/>
            </a:solidFill>
            <a:prstDash val="sysDot"/>
            <a:headEnd type="oval" len="lg" w="lg"/>
            <a:tailEnd type="none" len="sm" w="sm"/>
          </a:ln>
        </p:spPr>
      </p:sp>
      <p:sp>
        <p:nvSpPr>
          <p:cNvPr name="AutoShape 10" id="10"/>
          <p:cNvSpPr/>
          <p:nvPr/>
        </p:nvSpPr>
        <p:spPr>
          <a:xfrm>
            <a:off x="5956708" y="5353245"/>
            <a:ext cx="795870" cy="0"/>
          </a:xfrm>
          <a:prstGeom prst="line">
            <a:avLst/>
          </a:prstGeom>
          <a:ln cap="rnd" w="47625">
            <a:solidFill>
              <a:srgbClr val="000B5D"/>
            </a:solidFill>
            <a:prstDash val="solid"/>
            <a:headEnd type="none" len="sm" w="sm"/>
            <a:tailEnd type="none" len="sm" w="sm"/>
          </a:ln>
        </p:spPr>
      </p:sp>
      <p:sp>
        <p:nvSpPr>
          <p:cNvPr name="Freeform 11" id="11"/>
          <p:cNvSpPr/>
          <p:nvPr/>
        </p:nvSpPr>
        <p:spPr>
          <a:xfrm flipH="false" flipV="false" rot="0">
            <a:off x="6768615" y="4366147"/>
            <a:ext cx="1970255" cy="1974195"/>
          </a:xfrm>
          <a:custGeom>
            <a:avLst/>
            <a:gdLst/>
            <a:ahLst/>
            <a:cxnLst/>
            <a:rect r="r" b="b" t="t" l="l"/>
            <a:pathLst>
              <a:path h="1974195" w="197025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2" id="12"/>
          <p:cNvSpPr txBox="true"/>
          <p:nvPr/>
        </p:nvSpPr>
        <p:spPr>
          <a:xfrm rot="0">
            <a:off x="6963445"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a:solidFill>
                  <a:srgbClr val="000B5D"/>
                </a:solidFill>
                <a:latin typeface="Montserrat Classic Bold"/>
                <a:ea typeface="Montserrat Classic Bold"/>
                <a:cs typeface="Montserrat Classic Bold"/>
                <a:sym typeface="Montserrat Classic Bold"/>
              </a:rPr>
              <a:t>2021</a:t>
            </a:r>
          </a:p>
        </p:txBody>
      </p:sp>
      <p:sp>
        <p:nvSpPr>
          <p:cNvPr name="AutoShape 13" id="13"/>
          <p:cNvSpPr/>
          <p:nvPr/>
        </p:nvSpPr>
        <p:spPr>
          <a:xfrm>
            <a:off x="7748351" y="3845603"/>
            <a:ext cx="10783" cy="520258"/>
          </a:xfrm>
          <a:prstGeom prst="line">
            <a:avLst/>
          </a:prstGeom>
          <a:ln cap="rnd" w="28575">
            <a:solidFill>
              <a:srgbClr val="000B5D"/>
            </a:solidFill>
            <a:prstDash val="sysDot"/>
            <a:headEnd type="oval" len="lg" w="lg"/>
            <a:tailEnd type="none" len="sm" w="sm"/>
          </a:ln>
        </p:spPr>
      </p:sp>
      <p:sp>
        <p:nvSpPr>
          <p:cNvPr name="AutoShape 14" id="14"/>
          <p:cNvSpPr/>
          <p:nvPr/>
        </p:nvSpPr>
        <p:spPr>
          <a:xfrm>
            <a:off x="8738870" y="5353245"/>
            <a:ext cx="795870" cy="0"/>
          </a:xfrm>
          <a:prstGeom prst="line">
            <a:avLst/>
          </a:prstGeom>
          <a:ln cap="rnd" w="47625">
            <a:solidFill>
              <a:srgbClr val="000B5D"/>
            </a:solidFill>
            <a:prstDash val="solid"/>
            <a:headEnd type="none" len="sm" w="sm"/>
            <a:tailEnd type="none" len="sm" w="sm"/>
          </a:ln>
        </p:spPr>
      </p:sp>
      <p:sp>
        <p:nvSpPr>
          <p:cNvPr name="Freeform 15" id="15"/>
          <p:cNvSpPr/>
          <p:nvPr/>
        </p:nvSpPr>
        <p:spPr>
          <a:xfrm flipH="false" flipV="false" rot="0">
            <a:off x="9549130" y="4366147"/>
            <a:ext cx="1970255" cy="1974195"/>
          </a:xfrm>
          <a:custGeom>
            <a:avLst/>
            <a:gdLst/>
            <a:ahLst/>
            <a:cxnLst/>
            <a:rect r="r" b="b" t="t" l="l"/>
            <a:pathLst>
              <a:path h="1974195" w="197025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6" id="16"/>
          <p:cNvSpPr txBox="true"/>
          <p:nvPr/>
        </p:nvSpPr>
        <p:spPr>
          <a:xfrm rot="0">
            <a:off x="9743960"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a:solidFill>
                  <a:srgbClr val="000B5D"/>
                </a:solidFill>
                <a:latin typeface="Montserrat Classic Bold"/>
                <a:ea typeface="Montserrat Classic Bold"/>
                <a:cs typeface="Montserrat Classic Bold"/>
                <a:sym typeface="Montserrat Classic Bold"/>
              </a:rPr>
              <a:t>2023</a:t>
            </a:r>
          </a:p>
        </p:txBody>
      </p:sp>
      <p:sp>
        <p:nvSpPr>
          <p:cNvPr name="AutoShape 17" id="17"/>
          <p:cNvSpPr/>
          <p:nvPr/>
        </p:nvSpPr>
        <p:spPr>
          <a:xfrm>
            <a:off x="10528866" y="3845603"/>
            <a:ext cx="10783" cy="520258"/>
          </a:xfrm>
          <a:prstGeom prst="line">
            <a:avLst/>
          </a:prstGeom>
          <a:ln cap="rnd" w="28575">
            <a:solidFill>
              <a:srgbClr val="000B5D"/>
            </a:solidFill>
            <a:prstDash val="sysDot"/>
            <a:headEnd type="oval" len="lg" w="lg"/>
            <a:tailEnd type="none" len="sm" w="sm"/>
          </a:ln>
        </p:spPr>
      </p:sp>
      <p:sp>
        <p:nvSpPr>
          <p:cNvPr name="AutoShape 18" id="18"/>
          <p:cNvSpPr/>
          <p:nvPr/>
        </p:nvSpPr>
        <p:spPr>
          <a:xfrm>
            <a:off x="11519385" y="5353245"/>
            <a:ext cx="795870" cy="0"/>
          </a:xfrm>
          <a:prstGeom prst="line">
            <a:avLst/>
          </a:prstGeom>
          <a:ln cap="rnd" w="47625">
            <a:solidFill>
              <a:srgbClr val="000B5D"/>
            </a:solidFill>
            <a:prstDash val="solid"/>
            <a:headEnd type="none" len="sm" w="sm"/>
            <a:tailEnd type="none" len="sm" w="sm"/>
          </a:ln>
        </p:spPr>
      </p:sp>
      <p:sp>
        <p:nvSpPr>
          <p:cNvPr name="Freeform 19" id="19"/>
          <p:cNvSpPr/>
          <p:nvPr/>
        </p:nvSpPr>
        <p:spPr>
          <a:xfrm flipH="false" flipV="false" rot="0">
            <a:off x="12331292" y="4366147"/>
            <a:ext cx="1970255" cy="1974195"/>
          </a:xfrm>
          <a:custGeom>
            <a:avLst/>
            <a:gdLst/>
            <a:ahLst/>
            <a:cxnLst/>
            <a:rect r="r" b="b" t="t" l="l"/>
            <a:pathLst>
              <a:path h="1974195" w="197025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20" id="20"/>
          <p:cNvSpPr txBox="true"/>
          <p:nvPr/>
        </p:nvSpPr>
        <p:spPr>
          <a:xfrm rot="0">
            <a:off x="12526122"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a:solidFill>
                  <a:srgbClr val="000B5D"/>
                </a:solidFill>
                <a:latin typeface="Montserrat Classic Bold"/>
                <a:ea typeface="Montserrat Classic Bold"/>
                <a:cs typeface="Montserrat Classic Bold"/>
                <a:sym typeface="Montserrat Classic Bold"/>
              </a:rPr>
              <a:t>2025</a:t>
            </a:r>
          </a:p>
        </p:txBody>
      </p:sp>
      <p:sp>
        <p:nvSpPr>
          <p:cNvPr name="AutoShape 21" id="21"/>
          <p:cNvSpPr/>
          <p:nvPr/>
        </p:nvSpPr>
        <p:spPr>
          <a:xfrm>
            <a:off x="13311028" y="3845603"/>
            <a:ext cx="10783" cy="520258"/>
          </a:xfrm>
          <a:prstGeom prst="line">
            <a:avLst/>
          </a:prstGeom>
          <a:ln cap="rnd" w="28575">
            <a:solidFill>
              <a:srgbClr val="000B5D"/>
            </a:solidFill>
            <a:prstDash val="sysDot"/>
            <a:headEnd type="oval" len="lg" w="lg"/>
            <a:tailEnd type="none" len="sm" w="sm"/>
          </a:ln>
        </p:spPr>
      </p:sp>
      <p:sp>
        <p:nvSpPr>
          <p:cNvPr name="AutoShape 22" id="22"/>
          <p:cNvSpPr/>
          <p:nvPr/>
        </p:nvSpPr>
        <p:spPr>
          <a:xfrm>
            <a:off x="14301547" y="5353245"/>
            <a:ext cx="795870" cy="0"/>
          </a:xfrm>
          <a:prstGeom prst="line">
            <a:avLst/>
          </a:prstGeom>
          <a:ln cap="rnd" w="47625">
            <a:solidFill>
              <a:srgbClr val="000B5D"/>
            </a:solidFill>
            <a:prstDash val="solid"/>
            <a:headEnd type="none" len="sm" w="sm"/>
            <a:tailEnd type="none" len="sm" w="sm"/>
          </a:ln>
        </p:spPr>
      </p:sp>
      <p:sp>
        <p:nvSpPr>
          <p:cNvPr name="Freeform 23" id="23"/>
          <p:cNvSpPr/>
          <p:nvPr/>
        </p:nvSpPr>
        <p:spPr>
          <a:xfrm flipH="false" flipV="false" rot="0">
            <a:off x="15111808" y="4366147"/>
            <a:ext cx="1970255" cy="1974195"/>
          </a:xfrm>
          <a:custGeom>
            <a:avLst/>
            <a:gdLst/>
            <a:ahLst/>
            <a:cxnLst/>
            <a:rect r="r" b="b" t="t" l="l"/>
            <a:pathLst>
              <a:path h="1974195" w="1970255">
                <a:moveTo>
                  <a:pt x="0" y="0"/>
                </a:moveTo>
                <a:lnTo>
                  <a:pt x="1970254" y="0"/>
                </a:lnTo>
                <a:lnTo>
                  <a:pt x="1970254"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24" id="24"/>
          <p:cNvSpPr txBox="true"/>
          <p:nvPr/>
        </p:nvSpPr>
        <p:spPr>
          <a:xfrm rot="0">
            <a:off x="15306638" y="3314384"/>
            <a:ext cx="1580595" cy="531219"/>
          </a:xfrm>
          <a:prstGeom prst="rect">
            <a:avLst/>
          </a:prstGeom>
        </p:spPr>
        <p:txBody>
          <a:bodyPr anchor="t" rtlCol="false" tIns="0" lIns="0" bIns="0" rIns="0">
            <a:spAutoFit/>
          </a:bodyPr>
          <a:lstStyle/>
          <a:p>
            <a:pPr algn="ctr" marL="0" indent="0" lvl="0">
              <a:lnSpc>
                <a:spcPts val="4320"/>
              </a:lnSpc>
              <a:spcBef>
                <a:spcPct val="0"/>
              </a:spcBef>
            </a:pPr>
            <a:r>
              <a:rPr lang="en-US" b="true" sz="3085" spc="138">
                <a:solidFill>
                  <a:srgbClr val="000B5D"/>
                </a:solidFill>
                <a:latin typeface="Montserrat Classic Bold"/>
                <a:ea typeface="Montserrat Classic Bold"/>
                <a:cs typeface="Montserrat Classic Bold"/>
                <a:sym typeface="Montserrat Classic Bold"/>
              </a:rPr>
              <a:t>2030</a:t>
            </a:r>
          </a:p>
        </p:txBody>
      </p:sp>
      <p:sp>
        <p:nvSpPr>
          <p:cNvPr name="AutoShape 25" id="25"/>
          <p:cNvSpPr/>
          <p:nvPr/>
        </p:nvSpPr>
        <p:spPr>
          <a:xfrm>
            <a:off x="16091544" y="3845603"/>
            <a:ext cx="10783" cy="520258"/>
          </a:xfrm>
          <a:prstGeom prst="line">
            <a:avLst/>
          </a:prstGeom>
          <a:ln cap="rnd" w="28575">
            <a:solidFill>
              <a:srgbClr val="000B5D"/>
            </a:solidFill>
            <a:prstDash val="sysDot"/>
            <a:headEnd type="oval" len="lg" w="lg"/>
            <a:tailEnd type="none" len="sm" w="sm"/>
          </a:ln>
        </p:spPr>
      </p:sp>
      <p:sp>
        <p:nvSpPr>
          <p:cNvPr name="Freeform 26" id="26"/>
          <p:cNvSpPr/>
          <p:nvPr/>
        </p:nvSpPr>
        <p:spPr>
          <a:xfrm flipH="false" flipV="false" rot="0">
            <a:off x="4403194" y="4827539"/>
            <a:ext cx="1122382" cy="1124426"/>
          </a:xfrm>
          <a:custGeom>
            <a:avLst/>
            <a:gdLst/>
            <a:ahLst/>
            <a:cxnLst/>
            <a:rect r="r" b="b" t="t" l="l"/>
            <a:pathLst>
              <a:path h="1124426" w="1122382">
                <a:moveTo>
                  <a:pt x="0" y="0"/>
                </a:moveTo>
                <a:lnTo>
                  <a:pt x="1122382" y="0"/>
                </a:lnTo>
                <a:lnTo>
                  <a:pt x="1122382" y="1124427"/>
                </a:lnTo>
                <a:lnTo>
                  <a:pt x="0" y="11244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0">
            <a:off x="12829605" y="4858408"/>
            <a:ext cx="1054222" cy="1054222"/>
          </a:xfrm>
          <a:custGeom>
            <a:avLst/>
            <a:gdLst/>
            <a:ahLst/>
            <a:cxnLst/>
            <a:rect r="r" b="b" t="t" l="l"/>
            <a:pathLst>
              <a:path h="1054222" w="1054222">
                <a:moveTo>
                  <a:pt x="0" y="0"/>
                </a:moveTo>
                <a:lnTo>
                  <a:pt x="1054222" y="0"/>
                </a:lnTo>
                <a:lnTo>
                  <a:pt x="1054222" y="1054222"/>
                </a:lnTo>
                <a:lnTo>
                  <a:pt x="0" y="105422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8" id="28"/>
          <p:cNvSpPr/>
          <p:nvPr/>
        </p:nvSpPr>
        <p:spPr>
          <a:xfrm flipH="false" flipV="false" rot="0">
            <a:off x="15701941" y="4777799"/>
            <a:ext cx="800771" cy="1159011"/>
          </a:xfrm>
          <a:custGeom>
            <a:avLst/>
            <a:gdLst/>
            <a:ahLst/>
            <a:cxnLst/>
            <a:rect r="r" b="b" t="t" l="l"/>
            <a:pathLst>
              <a:path h="1159011" w="800771">
                <a:moveTo>
                  <a:pt x="0" y="0"/>
                </a:moveTo>
                <a:lnTo>
                  <a:pt x="800771" y="0"/>
                </a:lnTo>
                <a:lnTo>
                  <a:pt x="800771" y="1159011"/>
                </a:lnTo>
                <a:lnTo>
                  <a:pt x="0" y="115901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9" id="29"/>
          <p:cNvSpPr/>
          <p:nvPr/>
        </p:nvSpPr>
        <p:spPr>
          <a:xfrm flipH="false" flipV="false" rot="0">
            <a:off x="7265727" y="4832457"/>
            <a:ext cx="959994" cy="1049695"/>
          </a:xfrm>
          <a:custGeom>
            <a:avLst/>
            <a:gdLst/>
            <a:ahLst/>
            <a:cxnLst/>
            <a:rect r="r" b="b" t="t" l="l"/>
            <a:pathLst>
              <a:path h="1049695" w="959994">
                <a:moveTo>
                  <a:pt x="0" y="0"/>
                </a:moveTo>
                <a:lnTo>
                  <a:pt x="959994" y="0"/>
                </a:lnTo>
                <a:lnTo>
                  <a:pt x="959994" y="1049695"/>
                </a:lnTo>
                <a:lnTo>
                  <a:pt x="0" y="104969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0" id="30"/>
          <p:cNvSpPr/>
          <p:nvPr/>
        </p:nvSpPr>
        <p:spPr>
          <a:xfrm flipH="false" flipV="false" rot="0">
            <a:off x="9948392" y="4889677"/>
            <a:ext cx="1171732" cy="935255"/>
          </a:xfrm>
          <a:custGeom>
            <a:avLst/>
            <a:gdLst/>
            <a:ahLst/>
            <a:cxnLst/>
            <a:rect r="r" b="b" t="t" l="l"/>
            <a:pathLst>
              <a:path h="935255" w="1171732">
                <a:moveTo>
                  <a:pt x="0" y="0"/>
                </a:moveTo>
                <a:lnTo>
                  <a:pt x="1171731" y="0"/>
                </a:lnTo>
                <a:lnTo>
                  <a:pt x="1171731" y="935255"/>
                </a:lnTo>
                <a:lnTo>
                  <a:pt x="0" y="9352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31" id="31"/>
          <p:cNvGrpSpPr/>
          <p:nvPr/>
        </p:nvGrpSpPr>
        <p:grpSpPr>
          <a:xfrm rot="0">
            <a:off x="-2001494" y="8323039"/>
            <a:ext cx="4723978" cy="4723978"/>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name="TextBox 33" id="33"/>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15829033" y="-1509558"/>
            <a:ext cx="3957167" cy="3957167"/>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36" id="36"/>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
        <p:nvSpPr>
          <p:cNvPr name="TextBox 37" id="37"/>
          <p:cNvSpPr txBox="true"/>
          <p:nvPr/>
        </p:nvSpPr>
        <p:spPr>
          <a:xfrm rot="0">
            <a:off x="1205938" y="1780954"/>
            <a:ext cx="5818428" cy="942975"/>
          </a:xfrm>
          <a:prstGeom prst="rect">
            <a:avLst/>
          </a:prstGeom>
        </p:spPr>
        <p:txBody>
          <a:bodyPr anchor="t" rtlCol="false" tIns="0" lIns="0" bIns="0" rIns="0">
            <a:spAutoFit/>
          </a:bodyPr>
          <a:lstStyle/>
          <a:p>
            <a:pPr algn="l"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Milestone</a:t>
            </a:r>
          </a:p>
        </p:txBody>
      </p:sp>
      <p:sp>
        <p:nvSpPr>
          <p:cNvPr name="TextBox 38" id="38"/>
          <p:cNvSpPr txBox="true"/>
          <p:nvPr/>
        </p:nvSpPr>
        <p:spPr>
          <a:xfrm rot="0">
            <a:off x="984381"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39" id="39"/>
          <p:cNvSpPr txBox="true"/>
          <p:nvPr/>
        </p:nvSpPr>
        <p:spPr>
          <a:xfrm rot="0">
            <a:off x="3764896"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40" id="40"/>
          <p:cNvSpPr txBox="true"/>
          <p:nvPr/>
        </p:nvSpPr>
        <p:spPr>
          <a:xfrm rot="0">
            <a:off x="6547058"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41" id="41"/>
          <p:cNvSpPr txBox="true"/>
          <p:nvPr/>
        </p:nvSpPr>
        <p:spPr>
          <a:xfrm rot="0">
            <a:off x="9327573"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42" id="42"/>
          <p:cNvSpPr txBox="true"/>
          <p:nvPr/>
        </p:nvSpPr>
        <p:spPr>
          <a:xfrm rot="0">
            <a:off x="12109736"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43" id="43"/>
          <p:cNvSpPr txBox="true"/>
          <p:nvPr/>
        </p:nvSpPr>
        <p:spPr>
          <a:xfrm rot="0">
            <a:off x="14890251" y="6376306"/>
            <a:ext cx="2413368" cy="1686769"/>
          </a:xfrm>
          <a:prstGeom prst="rect">
            <a:avLst/>
          </a:prstGeom>
        </p:spPr>
        <p:txBody>
          <a:bodyPr anchor="t" rtlCol="false" tIns="0" lIns="0" bIns="0" rIns="0">
            <a:spAutoFit/>
          </a:bodyPr>
          <a:lstStyle/>
          <a:p>
            <a:pPr algn="ctr" marL="0" indent="0" lvl="0">
              <a:lnSpc>
                <a:spcPts val="1968"/>
              </a:lnSpc>
              <a:spcBef>
                <a:spcPct val="0"/>
              </a:spcBef>
            </a:pPr>
            <a:r>
              <a:rPr lang="en-US" sz="1406" spc="63"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grpSp>
        <p:nvGrpSpPr>
          <p:cNvPr name="Group 44" id="44"/>
          <p:cNvGrpSpPr/>
          <p:nvPr/>
        </p:nvGrpSpPr>
        <p:grpSpPr>
          <a:xfrm rot="0">
            <a:off x="3408560" y="8871939"/>
            <a:ext cx="772722" cy="772722"/>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46" id="46"/>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grpSp>
        <p:nvGrpSpPr>
          <p:cNvPr name="Group 47" id="47"/>
          <p:cNvGrpSpPr/>
          <p:nvPr/>
        </p:nvGrpSpPr>
        <p:grpSpPr>
          <a:xfrm rot="0">
            <a:off x="-384892" y="-572198"/>
            <a:ext cx="1490773" cy="1490773"/>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name="TextBox 49" id="49"/>
            <p:cNvSpPr txBox="true"/>
            <p:nvPr/>
          </p:nvSpPr>
          <p:spPr>
            <a:xfrm>
              <a:off x="76200" y="38100"/>
              <a:ext cx="660400" cy="698500"/>
            </a:xfrm>
            <a:prstGeom prst="rect">
              <a:avLst/>
            </a:prstGeom>
          </p:spPr>
          <p:txBody>
            <a:bodyPr anchor="ctr" rtlCol="false" tIns="50800" lIns="50800" bIns="50800" rIns="50800"/>
            <a:lstStyle/>
            <a:p>
              <a:pPr algn="ctr" marL="0" indent="0" lvl="0">
                <a:lnSpc>
                  <a:spcPts val="3079"/>
                </a:lnSpc>
                <a:spcBef>
                  <a:spcPct val="0"/>
                </a:spcBef>
              </a:pP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6918472" y="-2164970"/>
            <a:ext cx="17527781" cy="8795759"/>
          </a:xfrm>
          <a:custGeom>
            <a:avLst/>
            <a:gdLst/>
            <a:ahLst/>
            <a:cxnLst/>
            <a:rect r="r" b="b" t="t" l="l"/>
            <a:pathLst>
              <a:path h="8795759" w="17527781">
                <a:moveTo>
                  <a:pt x="0" y="0"/>
                </a:moveTo>
                <a:lnTo>
                  <a:pt x="17527780" y="0"/>
                </a:lnTo>
                <a:lnTo>
                  <a:pt x="17527780" y="8795759"/>
                </a:lnTo>
                <a:lnTo>
                  <a:pt x="0" y="87957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 id="3"/>
          <p:cNvSpPr txBox="true"/>
          <p:nvPr/>
        </p:nvSpPr>
        <p:spPr>
          <a:xfrm rot="0">
            <a:off x="8322984" y="1144162"/>
            <a:ext cx="8936316" cy="817988"/>
          </a:xfrm>
          <a:prstGeom prst="rect">
            <a:avLst/>
          </a:prstGeom>
        </p:spPr>
        <p:txBody>
          <a:bodyPr anchor="t" rtlCol="false" tIns="0" lIns="0" bIns="0" rIns="0">
            <a:spAutoFit/>
          </a:bodyPr>
          <a:lstStyle/>
          <a:p>
            <a:pPr algn="r" marL="0" indent="0" lvl="0">
              <a:lnSpc>
                <a:spcPts val="6448"/>
              </a:lnSpc>
              <a:spcBef>
                <a:spcPct val="0"/>
              </a:spcBef>
            </a:pPr>
            <a:r>
              <a:rPr lang="en-US" b="true" sz="5373" spc="193" strike="noStrike" u="none">
                <a:solidFill>
                  <a:srgbClr val="2A2E3A"/>
                </a:solidFill>
                <a:latin typeface="Montserrat Classic Bold"/>
                <a:ea typeface="Montserrat Classic Bold"/>
                <a:cs typeface="Montserrat Classic Bold"/>
                <a:sym typeface="Montserrat Classic Bold"/>
              </a:rPr>
              <a:t>Our Management Team</a:t>
            </a:r>
          </a:p>
        </p:txBody>
      </p:sp>
      <p:sp>
        <p:nvSpPr>
          <p:cNvPr name="TextBox 4" id="4"/>
          <p:cNvSpPr txBox="true"/>
          <p:nvPr/>
        </p:nvSpPr>
        <p:spPr>
          <a:xfrm rot="0">
            <a:off x="8940180" y="2185284"/>
            <a:ext cx="8319120" cy="1187426"/>
          </a:xfrm>
          <a:prstGeom prst="rect">
            <a:avLst/>
          </a:prstGeom>
        </p:spPr>
        <p:txBody>
          <a:bodyPr anchor="t" rtlCol="false" tIns="0" lIns="0" bIns="0" rIns="0">
            <a:spAutoFit/>
          </a:bodyPr>
          <a:lstStyle/>
          <a:p>
            <a:pPr algn="r" marL="0" indent="0" lvl="0">
              <a:lnSpc>
                <a:spcPts val="3173"/>
              </a:lnSpc>
              <a:spcBef>
                <a:spcPct val="0"/>
              </a:spcBef>
            </a:pPr>
            <a:r>
              <a:rPr lang="en-US" sz="2266" spc="101" strike="noStrike" u="none">
                <a:solidFill>
                  <a:srgbClr val="2A2E3A"/>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grpSp>
        <p:nvGrpSpPr>
          <p:cNvPr name="Group 5" id="5"/>
          <p:cNvGrpSpPr/>
          <p:nvPr/>
        </p:nvGrpSpPr>
        <p:grpSpPr>
          <a:xfrm rot="0">
            <a:off x="3941435" y="6876717"/>
            <a:ext cx="3018899" cy="2026673"/>
            <a:chOff x="0" y="0"/>
            <a:chExt cx="933092" cy="626411"/>
          </a:xfrm>
        </p:grpSpPr>
        <p:sp>
          <p:nvSpPr>
            <p:cNvPr name="Freeform 6" id="6"/>
            <p:cNvSpPr/>
            <p:nvPr/>
          </p:nvSpPr>
          <p:spPr>
            <a:xfrm flipH="false" flipV="false" rot="0">
              <a:off x="0" y="0"/>
              <a:ext cx="933092" cy="626411"/>
            </a:xfrm>
            <a:custGeom>
              <a:avLst/>
              <a:gdLst/>
              <a:ahLst/>
              <a:cxnLst/>
              <a:rect r="r" b="b" t="t" l="l"/>
              <a:pathLst>
                <a:path h="626411" w="933092">
                  <a:moveTo>
                    <a:pt x="0" y="0"/>
                  </a:moveTo>
                  <a:lnTo>
                    <a:pt x="933092" y="0"/>
                  </a:lnTo>
                  <a:lnTo>
                    <a:pt x="933092" y="626411"/>
                  </a:lnTo>
                  <a:lnTo>
                    <a:pt x="0" y="626411"/>
                  </a:lnTo>
                  <a:close/>
                </a:path>
              </a:pathLst>
            </a:custGeom>
            <a:gradFill rotWithShape="true">
              <a:gsLst>
                <a:gs pos="0">
                  <a:srgbClr val="08377C">
                    <a:alpha val="100000"/>
                  </a:srgbClr>
                </a:gs>
                <a:gs pos="50000">
                  <a:srgbClr val="006BB6">
                    <a:alpha val="100000"/>
                  </a:srgbClr>
                </a:gs>
                <a:gs pos="100000">
                  <a:srgbClr val="037BCD">
                    <a:alpha val="100000"/>
                  </a:srgbClr>
                </a:gs>
              </a:gsLst>
              <a:lin ang="2700000"/>
            </a:gradFill>
          </p:spPr>
        </p:sp>
        <p:sp>
          <p:nvSpPr>
            <p:cNvPr name="TextBox 7" id="7"/>
            <p:cNvSpPr txBox="true"/>
            <p:nvPr/>
          </p:nvSpPr>
          <p:spPr>
            <a:xfrm>
              <a:off x="0" y="-47625"/>
              <a:ext cx="933092" cy="674036"/>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4136890" y="7686209"/>
            <a:ext cx="2657711" cy="1082426"/>
          </a:xfrm>
          <a:prstGeom prst="rect">
            <a:avLst/>
          </a:prstGeom>
        </p:spPr>
        <p:txBody>
          <a:bodyPr anchor="t" rtlCol="false" tIns="0" lIns="0" bIns="0" rIns="0">
            <a:spAutoFit/>
          </a:bodyPr>
          <a:lstStyle/>
          <a:p>
            <a:pPr algn="l" marL="0" indent="0" lvl="0">
              <a:lnSpc>
                <a:spcPts val="1782"/>
              </a:lnSpc>
              <a:spcBef>
                <a:spcPct val="0"/>
              </a:spcBef>
            </a:pPr>
            <a:r>
              <a:rPr lang="en-US" sz="1273" spc="28" strike="noStrike" u="none">
                <a:solidFill>
                  <a:srgbClr val="FFFFFF"/>
                </a:solidFill>
                <a:latin typeface="Montserrat"/>
                <a:ea typeface="Montserrat"/>
                <a:cs typeface="Montserrat"/>
                <a:sym typeface="Montserrat"/>
              </a:rPr>
              <a:t>Lorem ipsum dolor sit amet, consectetur adipiscing elit. Duis vulputate nulla at ante rhoncus, vel efficitur felis condimentum. Proin odio odio.</a:t>
            </a:r>
          </a:p>
        </p:txBody>
      </p:sp>
      <p:sp>
        <p:nvSpPr>
          <p:cNvPr name="Freeform 9" id="9"/>
          <p:cNvSpPr/>
          <p:nvPr/>
        </p:nvSpPr>
        <p:spPr>
          <a:xfrm flipH="false" flipV="false" rot="-10800000">
            <a:off x="3941435" y="8900162"/>
            <a:ext cx="3018899" cy="358138"/>
          </a:xfrm>
          <a:custGeom>
            <a:avLst/>
            <a:gdLst/>
            <a:ahLst/>
            <a:cxnLst/>
            <a:rect r="r" b="b" t="t" l="l"/>
            <a:pathLst>
              <a:path h="358138" w="3018899">
                <a:moveTo>
                  <a:pt x="0" y="0"/>
                </a:moveTo>
                <a:lnTo>
                  <a:pt x="3018899" y="0"/>
                </a:lnTo>
                <a:lnTo>
                  <a:pt x="3018899" y="358138"/>
                </a:lnTo>
                <a:lnTo>
                  <a:pt x="0" y="358138"/>
                </a:lnTo>
                <a:lnTo>
                  <a:pt x="0" y="0"/>
                </a:lnTo>
                <a:close/>
              </a:path>
            </a:pathLst>
          </a:custGeom>
          <a:blipFill>
            <a:blip r:embed="rId4">
              <a:alphaModFix amt="34000"/>
            </a:blip>
            <a:stretch>
              <a:fillRect l="0" t="0" r="0" b="-142346"/>
            </a:stretch>
          </a:blipFill>
        </p:spPr>
      </p:sp>
      <p:sp>
        <p:nvSpPr>
          <p:cNvPr name="TextBox 10" id="10"/>
          <p:cNvSpPr txBox="true"/>
          <p:nvPr/>
        </p:nvSpPr>
        <p:spPr>
          <a:xfrm rot="0">
            <a:off x="4136890" y="7324506"/>
            <a:ext cx="2296950" cy="209638"/>
          </a:xfrm>
          <a:prstGeom prst="rect">
            <a:avLst/>
          </a:prstGeom>
        </p:spPr>
        <p:txBody>
          <a:bodyPr anchor="t" rtlCol="false" tIns="0" lIns="0" bIns="0" rIns="0">
            <a:spAutoFit/>
          </a:bodyPr>
          <a:lstStyle/>
          <a:p>
            <a:pPr algn="l" marL="0" indent="0" lvl="0">
              <a:lnSpc>
                <a:spcPts val="1782"/>
              </a:lnSpc>
              <a:spcBef>
                <a:spcPct val="0"/>
              </a:spcBef>
            </a:pPr>
            <a:r>
              <a:rPr lang="en-US" sz="1273" spc="28" strike="noStrike" u="none">
                <a:solidFill>
                  <a:srgbClr val="FFFFFF"/>
                </a:solidFill>
                <a:latin typeface="Montserrat"/>
                <a:ea typeface="Montserrat"/>
                <a:cs typeface="Montserrat"/>
                <a:sym typeface="Montserrat"/>
              </a:rPr>
              <a:t>Chief Executive Officer</a:t>
            </a:r>
          </a:p>
        </p:txBody>
      </p:sp>
      <p:sp>
        <p:nvSpPr>
          <p:cNvPr name="TextBox 11" id="11"/>
          <p:cNvSpPr txBox="true"/>
          <p:nvPr/>
        </p:nvSpPr>
        <p:spPr>
          <a:xfrm rot="0">
            <a:off x="4134376" y="6927415"/>
            <a:ext cx="1711878" cy="367466"/>
          </a:xfrm>
          <a:prstGeom prst="rect">
            <a:avLst/>
          </a:prstGeom>
        </p:spPr>
        <p:txBody>
          <a:bodyPr anchor="t" rtlCol="false" tIns="0" lIns="0" bIns="0" rIns="0">
            <a:spAutoFit/>
          </a:bodyPr>
          <a:lstStyle/>
          <a:p>
            <a:pPr algn="l">
              <a:lnSpc>
                <a:spcPts val="3144"/>
              </a:lnSpc>
            </a:pPr>
            <a:r>
              <a:rPr lang="en-US" sz="1747" b="true">
                <a:solidFill>
                  <a:srgbClr val="FFFFFF"/>
                </a:solidFill>
                <a:latin typeface="Montserrat Bold"/>
                <a:ea typeface="Montserrat Bold"/>
                <a:cs typeface="Montserrat Bold"/>
                <a:sym typeface="Montserrat Bold"/>
              </a:rPr>
              <a:t>Aaron Loeb</a:t>
            </a:r>
          </a:p>
        </p:txBody>
      </p:sp>
      <p:sp>
        <p:nvSpPr>
          <p:cNvPr name="AutoShape 12" id="12"/>
          <p:cNvSpPr/>
          <p:nvPr/>
        </p:nvSpPr>
        <p:spPr>
          <a:xfrm>
            <a:off x="3942650" y="7603903"/>
            <a:ext cx="855939" cy="0"/>
          </a:xfrm>
          <a:prstGeom prst="line">
            <a:avLst/>
          </a:prstGeom>
          <a:ln cap="flat" w="9525">
            <a:solidFill>
              <a:srgbClr val="FFFFFF"/>
            </a:solidFill>
            <a:prstDash val="solid"/>
            <a:headEnd type="none" len="sm" w="sm"/>
            <a:tailEnd type="none" len="sm" w="sm"/>
          </a:ln>
        </p:spPr>
      </p:sp>
      <p:sp>
        <p:nvSpPr>
          <p:cNvPr name="Freeform 13" id="13"/>
          <p:cNvSpPr/>
          <p:nvPr/>
        </p:nvSpPr>
        <p:spPr>
          <a:xfrm flipH="false" flipV="false" rot="0">
            <a:off x="3941435" y="3910810"/>
            <a:ext cx="3018899" cy="3019160"/>
          </a:xfrm>
          <a:custGeom>
            <a:avLst/>
            <a:gdLst/>
            <a:ahLst/>
            <a:cxnLst/>
            <a:rect r="r" b="b" t="t" l="l"/>
            <a:pathLst>
              <a:path h="3019160" w="3018899">
                <a:moveTo>
                  <a:pt x="0" y="0"/>
                </a:moveTo>
                <a:lnTo>
                  <a:pt x="3018899" y="0"/>
                </a:lnTo>
                <a:lnTo>
                  <a:pt x="3018899" y="3019161"/>
                </a:lnTo>
                <a:lnTo>
                  <a:pt x="0" y="3019161"/>
                </a:lnTo>
                <a:lnTo>
                  <a:pt x="0" y="0"/>
                </a:lnTo>
                <a:close/>
              </a:path>
            </a:pathLst>
          </a:custGeom>
          <a:blipFill>
            <a:blip r:embed="rId5"/>
            <a:stretch>
              <a:fillRect l="-33426" t="-19820" r="-29202" b="-124253"/>
            </a:stretch>
          </a:blipFill>
        </p:spPr>
      </p:sp>
      <p:grpSp>
        <p:nvGrpSpPr>
          <p:cNvPr name="Group 14" id="14"/>
          <p:cNvGrpSpPr/>
          <p:nvPr/>
        </p:nvGrpSpPr>
        <p:grpSpPr>
          <a:xfrm rot="0">
            <a:off x="7376772" y="6876717"/>
            <a:ext cx="3018899" cy="2026673"/>
            <a:chOff x="0" y="0"/>
            <a:chExt cx="933092" cy="626411"/>
          </a:xfrm>
        </p:grpSpPr>
        <p:sp>
          <p:nvSpPr>
            <p:cNvPr name="Freeform 15" id="15"/>
            <p:cNvSpPr/>
            <p:nvPr/>
          </p:nvSpPr>
          <p:spPr>
            <a:xfrm flipH="false" flipV="false" rot="0">
              <a:off x="0" y="0"/>
              <a:ext cx="933092" cy="626411"/>
            </a:xfrm>
            <a:custGeom>
              <a:avLst/>
              <a:gdLst/>
              <a:ahLst/>
              <a:cxnLst/>
              <a:rect r="r" b="b" t="t" l="l"/>
              <a:pathLst>
                <a:path h="626411" w="933092">
                  <a:moveTo>
                    <a:pt x="0" y="0"/>
                  </a:moveTo>
                  <a:lnTo>
                    <a:pt x="933092" y="0"/>
                  </a:lnTo>
                  <a:lnTo>
                    <a:pt x="933092" y="626411"/>
                  </a:lnTo>
                  <a:lnTo>
                    <a:pt x="0" y="626411"/>
                  </a:lnTo>
                  <a:close/>
                </a:path>
              </a:pathLst>
            </a:custGeom>
            <a:gradFill rotWithShape="true">
              <a:gsLst>
                <a:gs pos="0">
                  <a:srgbClr val="08377C">
                    <a:alpha val="100000"/>
                  </a:srgbClr>
                </a:gs>
                <a:gs pos="50000">
                  <a:srgbClr val="006BB6">
                    <a:alpha val="100000"/>
                  </a:srgbClr>
                </a:gs>
                <a:gs pos="100000">
                  <a:srgbClr val="037BCD">
                    <a:alpha val="100000"/>
                  </a:srgbClr>
                </a:gs>
              </a:gsLst>
              <a:lin ang="2700000"/>
            </a:gradFill>
          </p:spPr>
        </p:sp>
        <p:sp>
          <p:nvSpPr>
            <p:cNvPr name="TextBox 16" id="16"/>
            <p:cNvSpPr txBox="true"/>
            <p:nvPr/>
          </p:nvSpPr>
          <p:spPr>
            <a:xfrm>
              <a:off x="0" y="-47625"/>
              <a:ext cx="933092" cy="674036"/>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7572228" y="7686209"/>
            <a:ext cx="2657711" cy="1082426"/>
          </a:xfrm>
          <a:prstGeom prst="rect">
            <a:avLst/>
          </a:prstGeom>
        </p:spPr>
        <p:txBody>
          <a:bodyPr anchor="t" rtlCol="false" tIns="0" lIns="0" bIns="0" rIns="0">
            <a:spAutoFit/>
          </a:bodyPr>
          <a:lstStyle/>
          <a:p>
            <a:pPr algn="l" marL="0" indent="0" lvl="0">
              <a:lnSpc>
                <a:spcPts val="1782"/>
              </a:lnSpc>
              <a:spcBef>
                <a:spcPct val="0"/>
              </a:spcBef>
            </a:pPr>
            <a:r>
              <a:rPr lang="en-US" sz="1273" spc="28" strike="noStrike" u="none">
                <a:solidFill>
                  <a:srgbClr val="FFFFFF"/>
                </a:solidFill>
                <a:latin typeface="Montserrat"/>
                <a:ea typeface="Montserrat"/>
                <a:cs typeface="Montserrat"/>
                <a:sym typeface="Montserrat"/>
              </a:rPr>
              <a:t>Lorem ipsum dolor sit amet, consectetur adipiscing elit. Duis vulputate nulla at ante rhoncus, vel efficitur felis condimentum. Proin odio odio.</a:t>
            </a:r>
          </a:p>
        </p:txBody>
      </p:sp>
      <p:sp>
        <p:nvSpPr>
          <p:cNvPr name="Freeform 18" id="18"/>
          <p:cNvSpPr/>
          <p:nvPr/>
        </p:nvSpPr>
        <p:spPr>
          <a:xfrm flipH="false" flipV="false" rot="-10800000">
            <a:off x="7376772" y="8900162"/>
            <a:ext cx="3018899" cy="358138"/>
          </a:xfrm>
          <a:custGeom>
            <a:avLst/>
            <a:gdLst/>
            <a:ahLst/>
            <a:cxnLst/>
            <a:rect r="r" b="b" t="t" l="l"/>
            <a:pathLst>
              <a:path h="358138" w="3018899">
                <a:moveTo>
                  <a:pt x="0" y="0"/>
                </a:moveTo>
                <a:lnTo>
                  <a:pt x="3018900" y="0"/>
                </a:lnTo>
                <a:lnTo>
                  <a:pt x="3018900" y="358138"/>
                </a:lnTo>
                <a:lnTo>
                  <a:pt x="0" y="358138"/>
                </a:lnTo>
                <a:lnTo>
                  <a:pt x="0" y="0"/>
                </a:lnTo>
                <a:close/>
              </a:path>
            </a:pathLst>
          </a:custGeom>
          <a:blipFill>
            <a:blip r:embed="rId4">
              <a:alphaModFix amt="34000"/>
            </a:blip>
            <a:stretch>
              <a:fillRect l="0" t="0" r="0" b="-142346"/>
            </a:stretch>
          </a:blipFill>
        </p:spPr>
      </p:sp>
      <p:sp>
        <p:nvSpPr>
          <p:cNvPr name="TextBox 19" id="19"/>
          <p:cNvSpPr txBox="true"/>
          <p:nvPr/>
        </p:nvSpPr>
        <p:spPr>
          <a:xfrm rot="0">
            <a:off x="7572228" y="7324506"/>
            <a:ext cx="2296950" cy="209638"/>
          </a:xfrm>
          <a:prstGeom prst="rect">
            <a:avLst/>
          </a:prstGeom>
        </p:spPr>
        <p:txBody>
          <a:bodyPr anchor="t" rtlCol="false" tIns="0" lIns="0" bIns="0" rIns="0">
            <a:spAutoFit/>
          </a:bodyPr>
          <a:lstStyle/>
          <a:p>
            <a:pPr algn="l" marL="0" indent="0" lvl="0">
              <a:lnSpc>
                <a:spcPts val="1782"/>
              </a:lnSpc>
              <a:spcBef>
                <a:spcPct val="0"/>
              </a:spcBef>
            </a:pPr>
            <a:r>
              <a:rPr lang="en-US" sz="1273" spc="28">
                <a:solidFill>
                  <a:srgbClr val="FFFFFF"/>
                </a:solidFill>
                <a:latin typeface="Montserrat"/>
                <a:ea typeface="Montserrat"/>
                <a:cs typeface="Montserrat"/>
                <a:sym typeface="Montserrat"/>
              </a:rPr>
              <a:t>Marketing Manager</a:t>
            </a:r>
          </a:p>
        </p:txBody>
      </p:sp>
      <p:sp>
        <p:nvSpPr>
          <p:cNvPr name="TextBox 20" id="20"/>
          <p:cNvSpPr txBox="true"/>
          <p:nvPr/>
        </p:nvSpPr>
        <p:spPr>
          <a:xfrm rot="0">
            <a:off x="7569714" y="6927415"/>
            <a:ext cx="1711878" cy="367466"/>
          </a:xfrm>
          <a:prstGeom prst="rect">
            <a:avLst/>
          </a:prstGeom>
        </p:spPr>
        <p:txBody>
          <a:bodyPr anchor="t" rtlCol="false" tIns="0" lIns="0" bIns="0" rIns="0">
            <a:spAutoFit/>
          </a:bodyPr>
          <a:lstStyle/>
          <a:p>
            <a:pPr algn="l">
              <a:lnSpc>
                <a:spcPts val="3144"/>
              </a:lnSpc>
            </a:pPr>
            <a:r>
              <a:rPr lang="en-US" sz="1747" b="true">
                <a:solidFill>
                  <a:srgbClr val="FFFFFF"/>
                </a:solidFill>
                <a:latin typeface="Montserrat Bold"/>
                <a:ea typeface="Montserrat Bold"/>
                <a:cs typeface="Montserrat Bold"/>
                <a:sym typeface="Montserrat Bold"/>
              </a:rPr>
              <a:t>Alfredo Torres</a:t>
            </a:r>
          </a:p>
        </p:txBody>
      </p:sp>
      <p:sp>
        <p:nvSpPr>
          <p:cNvPr name="AutoShape 21" id="21"/>
          <p:cNvSpPr/>
          <p:nvPr/>
        </p:nvSpPr>
        <p:spPr>
          <a:xfrm>
            <a:off x="7377987" y="7603903"/>
            <a:ext cx="855939" cy="0"/>
          </a:xfrm>
          <a:prstGeom prst="line">
            <a:avLst/>
          </a:prstGeom>
          <a:ln cap="flat" w="9525">
            <a:solidFill>
              <a:srgbClr val="FFFFFF"/>
            </a:solidFill>
            <a:prstDash val="solid"/>
            <a:headEnd type="none" len="sm" w="sm"/>
            <a:tailEnd type="none" len="sm" w="sm"/>
          </a:ln>
        </p:spPr>
      </p:sp>
      <p:sp>
        <p:nvSpPr>
          <p:cNvPr name="Freeform 22" id="22"/>
          <p:cNvSpPr/>
          <p:nvPr/>
        </p:nvSpPr>
        <p:spPr>
          <a:xfrm flipH="false" flipV="false" rot="0">
            <a:off x="7376772" y="3910810"/>
            <a:ext cx="3018899" cy="3019160"/>
          </a:xfrm>
          <a:custGeom>
            <a:avLst/>
            <a:gdLst/>
            <a:ahLst/>
            <a:cxnLst/>
            <a:rect r="r" b="b" t="t" l="l"/>
            <a:pathLst>
              <a:path h="3019160" w="3018899">
                <a:moveTo>
                  <a:pt x="0" y="0"/>
                </a:moveTo>
                <a:lnTo>
                  <a:pt x="3018900" y="0"/>
                </a:lnTo>
                <a:lnTo>
                  <a:pt x="3018900" y="3019161"/>
                </a:lnTo>
                <a:lnTo>
                  <a:pt x="0" y="3019161"/>
                </a:lnTo>
                <a:lnTo>
                  <a:pt x="0" y="0"/>
                </a:lnTo>
                <a:close/>
              </a:path>
            </a:pathLst>
          </a:custGeom>
          <a:blipFill>
            <a:blip r:embed="rId6"/>
            <a:stretch>
              <a:fillRect l="0" t="-1460" r="0" b="-48526"/>
            </a:stretch>
          </a:blipFill>
        </p:spPr>
      </p:sp>
      <p:grpSp>
        <p:nvGrpSpPr>
          <p:cNvPr name="Group 23" id="23"/>
          <p:cNvGrpSpPr/>
          <p:nvPr/>
        </p:nvGrpSpPr>
        <p:grpSpPr>
          <a:xfrm rot="0">
            <a:off x="10808586" y="6870116"/>
            <a:ext cx="3018899" cy="2026673"/>
            <a:chOff x="0" y="0"/>
            <a:chExt cx="933092" cy="626411"/>
          </a:xfrm>
        </p:grpSpPr>
        <p:sp>
          <p:nvSpPr>
            <p:cNvPr name="Freeform 24" id="24"/>
            <p:cNvSpPr/>
            <p:nvPr/>
          </p:nvSpPr>
          <p:spPr>
            <a:xfrm flipH="false" flipV="false" rot="0">
              <a:off x="0" y="0"/>
              <a:ext cx="933092" cy="626411"/>
            </a:xfrm>
            <a:custGeom>
              <a:avLst/>
              <a:gdLst/>
              <a:ahLst/>
              <a:cxnLst/>
              <a:rect r="r" b="b" t="t" l="l"/>
              <a:pathLst>
                <a:path h="626411" w="933092">
                  <a:moveTo>
                    <a:pt x="0" y="0"/>
                  </a:moveTo>
                  <a:lnTo>
                    <a:pt x="933092" y="0"/>
                  </a:lnTo>
                  <a:lnTo>
                    <a:pt x="933092" y="626411"/>
                  </a:lnTo>
                  <a:lnTo>
                    <a:pt x="0" y="626411"/>
                  </a:lnTo>
                  <a:close/>
                </a:path>
              </a:pathLst>
            </a:custGeom>
            <a:gradFill rotWithShape="true">
              <a:gsLst>
                <a:gs pos="0">
                  <a:srgbClr val="08377C">
                    <a:alpha val="100000"/>
                  </a:srgbClr>
                </a:gs>
                <a:gs pos="50000">
                  <a:srgbClr val="006BB6">
                    <a:alpha val="100000"/>
                  </a:srgbClr>
                </a:gs>
                <a:gs pos="100000">
                  <a:srgbClr val="037BCD">
                    <a:alpha val="100000"/>
                  </a:srgbClr>
                </a:gs>
              </a:gsLst>
              <a:lin ang="2700000"/>
            </a:gradFill>
          </p:spPr>
        </p:sp>
        <p:sp>
          <p:nvSpPr>
            <p:cNvPr name="TextBox 25" id="25"/>
            <p:cNvSpPr txBox="true"/>
            <p:nvPr/>
          </p:nvSpPr>
          <p:spPr>
            <a:xfrm>
              <a:off x="0" y="-47625"/>
              <a:ext cx="933092" cy="674036"/>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11004042" y="7679608"/>
            <a:ext cx="2657711" cy="1082426"/>
          </a:xfrm>
          <a:prstGeom prst="rect">
            <a:avLst/>
          </a:prstGeom>
        </p:spPr>
        <p:txBody>
          <a:bodyPr anchor="t" rtlCol="false" tIns="0" lIns="0" bIns="0" rIns="0">
            <a:spAutoFit/>
          </a:bodyPr>
          <a:lstStyle/>
          <a:p>
            <a:pPr algn="l" marL="0" indent="0" lvl="0">
              <a:lnSpc>
                <a:spcPts val="1782"/>
              </a:lnSpc>
              <a:spcBef>
                <a:spcPct val="0"/>
              </a:spcBef>
            </a:pPr>
            <a:r>
              <a:rPr lang="en-US" sz="1273" spc="28" strike="noStrike" u="none">
                <a:solidFill>
                  <a:srgbClr val="FFFFFF"/>
                </a:solidFill>
                <a:latin typeface="Montserrat"/>
                <a:ea typeface="Montserrat"/>
                <a:cs typeface="Montserrat"/>
                <a:sym typeface="Montserrat"/>
              </a:rPr>
              <a:t>Lorem ipsum dolor sit amet, consectetur adipiscing elit. Duis vulputate nulla at ante rhoncus, vel efficitur felis condimentum. Proin odio odio.</a:t>
            </a:r>
          </a:p>
        </p:txBody>
      </p:sp>
      <p:sp>
        <p:nvSpPr>
          <p:cNvPr name="Freeform 27" id="27"/>
          <p:cNvSpPr/>
          <p:nvPr/>
        </p:nvSpPr>
        <p:spPr>
          <a:xfrm flipH="false" flipV="false" rot="-10800000">
            <a:off x="10808586" y="8893561"/>
            <a:ext cx="3018899" cy="358138"/>
          </a:xfrm>
          <a:custGeom>
            <a:avLst/>
            <a:gdLst/>
            <a:ahLst/>
            <a:cxnLst/>
            <a:rect r="r" b="b" t="t" l="l"/>
            <a:pathLst>
              <a:path h="358138" w="3018899">
                <a:moveTo>
                  <a:pt x="0" y="0"/>
                </a:moveTo>
                <a:lnTo>
                  <a:pt x="3018900" y="0"/>
                </a:lnTo>
                <a:lnTo>
                  <a:pt x="3018900" y="358138"/>
                </a:lnTo>
                <a:lnTo>
                  <a:pt x="0" y="358138"/>
                </a:lnTo>
                <a:lnTo>
                  <a:pt x="0" y="0"/>
                </a:lnTo>
                <a:close/>
              </a:path>
            </a:pathLst>
          </a:custGeom>
          <a:blipFill>
            <a:blip r:embed="rId4">
              <a:alphaModFix amt="34000"/>
            </a:blip>
            <a:stretch>
              <a:fillRect l="0" t="0" r="0" b="-142346"/>
            </a:stretch>
          </a:blipFill>
        </p:spPr>
      </p:sp>
      <p:sp>
        <p:nvSpPr>
          <p:cNvPr name="TextBox 28" id="28"/>
          <p:cNvSpPr txBox="true"/>
          <p:nvPr/>
        </p:nvSpPr>
        <p:spPr>
          <a:xfrm rot="0">
            <a:off x="11004042" y="7317905"/>
            <a:ext cx="2296950" cy="209638"/>
          </a:xfrm>
          <a:prstGeom prst="rect">
            <a:avLst/>
          </a:prstGeom>
        </p:spPr>
        <p:txBody>
          <a:bodyPr anchor="t" rtlCol="false" tIns="0" lIns="0" bIns="0" rIns="0">
            <a:spAutoFit/>
          </a:bodyPr>
          <a:lstStyle/>
          <a:p>
            <a:pPr algn="l" marL="0" indent="0" lvl="0">
              <a:lnSpc>
                <a:spcPts val="1782"/>
              </a:lnSpc>
              <a:spcBef>
                <a:spcPct val="0"/>
              </a:spcBef>
            </a:pPr>
            <a:r>
              <a:rPr lang="en-US" sz="1273" spc="28">
                <a:solidFill>
                  <a:srgbClr val="FFFFFF"/>
                </a:solidFill>
                <a:latin typeface="Montserrat"/>
                <a:ea typeface="Montserrat"/>
                <a:cs typeface="Montserrat"/>
                <a:sym typeface="Montserrat"/>
              </a:rPr>
              <a:t>Financial Manager</a:t>
            </a:r>
          </a:p>
        </p:txBody>
      </p:sp>
      <p:sp>
        <p:nvSpPr>
          <p:cNvPr name="TextBox 29" id="29"/>
          <p:cNvSpPr txBox="true"/>
          <p:nvPr/>
        </p:nvSpPr>
        <p:spPr>
          <a:xfrm rot="0">
            <a:off x="11001528" y="6920814"/>
            <a:ext cx="2660225" cy="367466"/>
          </a:xfrm>
          <a:prstGeom prst="rect">
            <a:avLst/>
          </a:prstGeom>
        </p:spPr>
        <p:txBody>
          <a:bodyPr anchor="t" rtlCol="false" tIns="0" lIns="0" bIns="0" rIns="0">
            <a:spAutoFit/>
          </a:bodyPr>
          <a:lstStyle/>
          <a:p>
            <a:pPr algn="l">
              <a:lnSpc>
                <a:spcPts val="3144"/>
              </a:lnSpc>
            </a:pPr>
            <a:r>
              <a:rPr lang="en-US" sz="1747" b="true">
                <a:solidFill>
                  <a:srgbClr val="FFFFFF"/>
                </a:solidFill>
                <a:latin typeface="Montserrat Bold"/>
                <a:ea typeface="Montserrat Bold"/>
                <a:cs typeface="Montserrat Bold"/>
                <a:sym typeface="Montserrat Bold"/>
              </a:rPr>
              <a:t>Drew Holloway</a:t>
            </a:r>
          </a:p>
        </p:txBody>
      </p:sp>
      <p:sp>
        <p:nvSpPr>
          <p:cNvPr name="AutoShape 30" id="30"/>
          <p:cNvSpPr/>
          <p:nvPr/>
        </p:nvSpPr>
        <p:spPr>
          <a:xfrm>
            <a:off x="10809801" y="7597301"/>
            <a:ext cx="855939" cy="0"/>
          </a:xfrm>
          <a:prstGeom prst="line">
            <a:avLst/>
          </a:prstGeom>
          <a:ln cap="flat" w="9525">
            <a:solidFill>
              <a:srgbClr val="FFFFFF"/>
            </a:solidFill>
            <a:prstDash val="solid"/>
            <a:headEnd type="none" len="sm" w="sm"/>
            <a:tailEnd type="none" len="sm" w="sm"/>
          </a:ln>
        </p:spPr>
      </p:sp>
      <p:sp>
        <p:nvSpPr>
          <p:cNvPr name="Freeform 31" id="31"/>
          <p:cNvSpPr/>
          <p:nvPr/>
        </p:nvSpPr>
        <p:spPr>
          <a:xfrm flipH="false" flipV="false" rot="0">
            <a:off x="10808586" y="3904209"/>
            <a:ext cx="3018899" cy="3019160"/>
          </a:xfrm>
          <a:custGeom>
            <a:avLst/>
            <a:gdLst/>
            <a:ahLst/>
            <a:cxnLst/>
            <a:rect r="r" b="b" t="t" l="l"/>
            <a:pathLst>
              <a:path h="3019160" w="3018899">
                <a:moveTo>
                  <a:pt x="0" y="0"/>
                </a:moveTo>
                <a:lnTo>
                  <a:pt x="3018900" y="0"/>
                </a:lnTo>
                <a:lnTo>
                  <a:pt x="3018900" y="3019161"/>
                </a:lnTo>
                <a:lnTo>
                  <a:pt x="0" y="3019161"/>
                </a:lnTo>
                <a:lnTo>
                  <a:pt x="0" y="0"/>
                </a:lnTo>
                <a:close/>
              </a:path>
            </a:pathLst>
          </a:custGeom>
          <a:blipFill>
            <a:blip r:embed="rId7"/>
            <a:stretch>
              <a:fillRect l="0" t="-573" r="0" b="-49506"/>
            </a:stretch>
          </a:blipFill>
        </p:spPr>
      </p:sp>
      <p:grpSp>
        <p:nvGrpSpPr>
          <p:cNvPr name="Group 32" id="32"/>
          <p:cNvGrpSpPr/>
          <p:nvPr/>
        </p:nvGrpSpPr>
        <p:grpSpPr>
          <a:xfrm rot="0">
            <a:off x="14240401" y="6870116"/>
            <a:ext cx="3018899" cy="2026673"/>
            <a:chOff x="0" y="0"/>
            <a:chExt cx="933092" cy="626411"/>
          </a:xfrm>
        </p:grpSpPr>
        <p:sp>
          <p:nvSpPr>
            <p:cNvPr name="Freeform 33" id="33"/>
            <p:cNvSpPr/>
            <p:nvPr/>
          </p:nvSpPr>
          <p:spPr>
            <a:xfrm flipH="false" flipV="false" rot="0">
              <a:off x="0" y="0"/>
              <a:ext cx="933092" cy="626411"/>
            </a:xfrm>
            <a:custGeom>
              <a:avLst/>
              <a:gdLst/>
              <a:ahLst/>
              <a:cxnLst/>
              <a:rect r="r" b="b" t="t" l="l"/>
              <a:pathLst>
                <a:path h="626411" w="933092">
                  <a:moveTo>
                    <a:pt x="0" y="0"/>
                  </a:moveTo>
                  <a:lnTo>
                    <a:pt x="933092" y="0"/>
                  </a:lnTo>
                  <a:lnTo>
                    <a:pt x="933092" y="626411"/>
                  </a:lnTo>
                  <a:lnTo>
                    <a:pt x="0" y="626411"/>
                  </a:lnTo>
                  <a:close/>
                </a:path>
              </a:pathLst>
            </a:custGeom>
            <a:gradFill rotWithShape="true">
              <a:gsLst>
                <a:gs pos="0">
                  <a:srgbClr val="08377C">
                    <a:alpha val="100000"/>
                  </a:srgbClr>
                </a:gs>
                <a:gs pos="50000">
                  <a:srgbClr val="006BB6">
                    <a:alpha val="100000"/>
                  </a:srgbClr>
                </a:gs>
                <a:gs pos="100000">
                  <a:srgbClr val="037BCD">
                    <a:alpha val="100000"/>
                  </a:srgbClr>
                </a:gs>
              </a:gsLst>
              <a:lin ang="2700000"/>
            </a:gradFill>
          </p:spPr>
        </p:sp>
        <p:sp>
          <p:nvSpPr>
            <p:cNvPr name="TextBox 34" id="34"/>
            <p:cNvSpPr txBox="true"/>
            <p:nvPr/>
          </p:nvSpPr>
          <p:spPr>
            <a:xfrm>
              <a:off x="0" y="-47625"/>
              <a:ext cx="933092" cy="674036"/>
            </a:xfrm>
            <a:prstGeom prst="rect">
              <a:avLst/>
            </a:prstGeom>
          </p:spPr>
          <p:txBody>
            <a:bodyPr anchor="ctr" rtlCol="false" tIns="50800" lIns="50800" bIns="50800" rIns="50800"/>
            <a:lstStyle/>
            <a:p>
              <a:pPr algn="ctr">
                <a:lnSpc>
                  <a:spcPts val="2659"/>
                </a:lnSpc>
              </a:pPr>
            </a:p>
          </p:txBody>
        </p:sp>
      </p:grpSp>
      <p:sp>
        <p:nvSpPr>
          <p:cNvPr name="TextBox 35" id="35"/>
          <p:cNvSpPr txBox="true"/>
          <p:nvPr/>
        </p:nvSpPr>
        <p:spPr>
          <a:xfrm rot="0">
            <a:off x="14435856" y="7679608"/>
            <a:ext cx="2657711" cy="1082426"/>
          </a:xfrm>
          <a:prstGeom prst="rect">
            <a:avLst/>
          </a:prstGeom>
        </p:spPr>
        <p:txBody>
          <a:bodyPr anchor="t" rtlCol="false" tIns="0" lIns="0" bIns="0" rIns="0">
            <a:spAutoFit/>
          </a:bodyPr>
          <a:lstStyle/>
          <a:p>
            <a:pPr algn="l" marL="0" indent="0" lvl="0">
              <a:lnSpc>
                <a:spcPts val="1782"/>
              </a:lnSpc>
              <a:spcBef>
                <a:spcPct val="0"/>
              </a:spcBef>
            </a:pPr>
            <a:r>
              <a:rPr lang="en-US" sz="1273" spc="28" strike="noStrike" u="none">
                <a:solidFill>
                  <a:srgbClr val="FFFFFF"/>
                </a:solidFill>
                <a:latin typeface="Montserrat"/>
                <a:ea typeface="Montserrat"/>
                <a:cs typeface="Montserrat"/>
                <a:sym typeface="Montserrat"/>
              </a:rPr>
              <a:t>Lorem ipsum dolor sit amet, consectetur adipiscing elit. Duis vulputate nulla at ante rhoncus, vel efficitur felis condimentum. Proin odio odio.</a:t>
            </a:r>
          </a:p>
        </p:txBody>
      </p:sp>
      <p:sp>
        <p:nvSpPr>
          <p:cNvPr name="Freeform 36" id="36"/>
          <p:cNvSpPr/>
          <p:nvPr/>
        </p:nvSpPr>
        <p:spPr>
          <a:xfrm flipH="false" flipV="false" rot="-10800000">
            <a:off x="14240401" y="8893561"/>
            <a:ext cx="3018899" cy="358138"/>
          </a:xfrm>
          <a:custGeom>
            <a:avLst/>
            <a:gdLst/>
            <a:ahLst/>
            <a:cxnLst/>
            <a:rect r="r" b="b" t="t" l="l"/>
            <a:pathLst>
              <a:path h="358138" w="3018899">
                <a:moveTo>
                  <a:pt x="0" y="0"/>
                </a:moveTo>
                <a:lnTo>
                  <a:pt x="3018899" y="0"/>
                </a:lnTo>
                <a:lnTo>
                  <a:pt x="3018899" y="358138"/>
                </a:lnTo>
                <a:lnTo>
                  <a:pt x="0" y="358138"/>
                </a:lnTo>
                <a:lnTo>
                  <a:pt x="0" y="0"/>
                </a:lnTo>
                <a:close/>
              </a:path>
            </a:pathLst>
          </a:custGeom>
          <a:blipFill>
            <a:blip r:embed="rId4">
              <a:alphaModFix amt="34000"/>
            </a:blip>
            <a:stretch>
              <a:fillRect l="0" t="0" r="0" b="-142346"/>
            </a:stretch>
          </a:blipFill>
        </p:spPr>
      </p:sp>
      <p:sp>
        <p:nvSpPr>
          <p:cNvPr name="TextBox 37" id="37"/>
          <p:cNvSpPr txBox="true"/>
          <p:nvPr/>
        </p:nvSpPr>
        <p:spPr>
          <a:xfrm rot="0">
            <a:off x="14435856" y="7317905"/>
            <a:ext cx="2296950" cy="209638"/>
          </a:xfrm>
          <a:prstGeom prst="rect">
            <a:avLst/>
          </a:prstGeom>
        </p:spPr>
        <p:txBody>
          <a:bodyPr anchor="t" rtlCol="false" tIns="0" lIns="0" bIns="0" rIns="0">
            <a:spAutoFit/>
          </a:bodyPr>
          <a:lstStyle/>
          <a:p>
            <a:pPr algn="l" marL="0" indent="0" lvl="0">
              <a:lnSpc>
                <a:spcPts val="1782"/>
              </a:lnSpc>
              <a:spcBef>
                <a:spcPct val="0"/>
              </a:spcBef>
            </a:pPr>
            <a:r>
              <a:rPr lang="en-US" sz="1273" spc="28">
                <a:solidFill>
                  <a:srgbClr val="FFFFFF"/>
                </a:solidFill>
                <a:latin typeface="Montserrat"/>
                <a:ea typeface="Montserrat"/>
                <a:cs typeface="Montserrat"/>
                <a:sym typeface="Montserrat"/>
              </a:rPr>
              <a:t>Social Media Manager</a:t>
            </a:r>
          </a:p>
        </p:txBody>
      </p:sp>
      <p:sp>
        <p:nvSpPr>
          <p:cNvPr name="TextBox 38" id="38"/>
          <p:cNvSpPr txBox="true"/>
          <p:nvPr/>
        </p:nvSpPr>
        <p:spPr>
          <a:xfrm rot="0">
            <a:off x="14433342" y="6920814"/>
            <a:ext cx="2071881" cy="367466"/>
          </a:xfrm>
          <a:prstGeom prst="rect">
            <a:avLst/>
          </a:prstGeom>
        </p:spPr>
        <p:txBody>
          <a:bodyPr anchor="t" rtlCol="false" tIns="0" lIns="0" bIns="0" rIns="0">
            <a:spAutoFit/>
          </a:bodyPr>
          <a:lstStyle/>
          <a:p>
            <a:pPr algn="l">
              <a:lnSpc>
                <a:spcPts val="3144"/>
              </a:lnSpc>
            </a:pPr>
            <a:r>
              <a:rPr lang="en-US" sz="1747" b="true">
                <a:solidFill>
                  <a:srgbClr val="FFFFFF"/>
                </a:solidFill>
                <a:latin typeface="Montserrat Bold"/>
                <a:ea typeface="Montserrat Bold"/>
                <a:cs typeface="Montserrat Bold"/>
                <a:sym typeface="Montserrat Bold"/>
              </a:rPr>
              <a:t>Claudia Alves</a:t>
            </a:r>
          </a:p>
        </p:txBody>
      </p:sp>
      <p:sp>
        <p:nvSpPr>
          <p:cNvPr name="AutoShape 39" id="39"/>
          <p:cNvSpPr/>
          <p:nvPr/>
        </p:nvSpPr>
        <p:spPr>
          <a:xfrm>
            <a:off x="14241615" y="7597301"/>
            <a:ext cx="855939" cy="0"/>
          </a:xfrm>
          <a:prstGeom prst="line">
            <a:avLst/>
          </a:prstGeom>
          <a:ln cap="flat" w="9525">
            <a:solidFill>
              <a:srgbClr val="FFFFFF"/>
            </a:solidFill>
            <a:prstDash val="solid"/>
            <a:headEnd type="none" len="sm" w="sm"/>
            <a:tailEnd type="none" len="sm" w="sm"/>
          </a:ln>
        </p:spPr>
      </p:sp>
      <p:sp>
        <p:nvSpPr>
          <p:cNvPr name="Freeform 40" id="40"/>
          <p:cNvSpPr/>
          <p:nvPr/>
        </p:nvSpPr>
        <p:spPr>
          <a:xfrm flipH="false" flipV="false" rot="0">
            <a:off x="14240401" y="3904209"/>
            <a:ext cx="3018899" cy="3019160"/>
          </a:xfrm>
          <a:custGeom>
            <a:avLst/>
            <a:gdLst/>
            <a:ahLst/>
            <a:cxnLst/>
            <a:rect r="r" b="b" t="t" l="l"/>
            <a:pathLst>
              <a:path h="3019160" w="3018899">
                <a:moveTo>
                  <a:pt x="0" y="0"/>
                </a:moveTo>
                <a:lnTo>
                  <a:pt x="3018899" y="0"/>
                </a:lnTo>
                <a:lnTo>
                  <a:pt x="3018899" y="3019161"/>
                </a:lnTo>
                <a:lnTo>
                  <a:pt x="0" y="3019161"/>
                </a:lnTo>
                <a:lnTo>
                  <a:pt x="0" y="0"/>
                </a:lnTo>
                <a:close/>
              </a:path>
            </a:pathLst>
          </a:custGeom>
          <a:blipFill>
            <a:blip r:embed="rId8"/>
            <a:stretch>
              <a:fillRect l="0" t="0" r="0" b="-50080"/>
            </a:stretch>
          </a:blipFill>
        </p:spPr>
      </p:sp>
      <p:grpSp>
        <p:nvGrpSpPr>
          <p:cNvPr name="Group 41" id="41"/>
          <p:cNvGrpSpPr/>
          <p:nvPr/>
        </p:nvGrpSpPr>
        <p:grpSpPr>
          <a:xfrm rot="0">
            <a:off x="17259300" y="-632682"/>
            <a:ext cx="1265364" cy="1265364"/>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name="TextBox 43" id="43"/>
            <p:cNvSpPr txBox="true"/>
            <p:nvPr/>
          </p:nvSpPr>
          <p:spPr>
            <a:xfrm>
              <a:off x="76200" y="28575"/>
              <a:ext cx="660400" cy="708025"/>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44" id="44"/>
          <p:cNvGrpSpPr/>
          <p:nvPr/>
        </p:nvGrpSpPr>
        <p:grpSpPr>
          <a:xfrm rot="0">
            <a:off x="5037233" y="1442869"/>
            <a:ext cx="496266" cy="496266"/>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name="TextBox 46" id="46"/>
            <p:cNvSpPr txBox="true"/>
            <p:nvPr/>
          </p:nvSpPr>
          <p:spPr>
            <a:xfrm>
              <a:off x="76200" y="28575"/>
              <a:ext cx="660400" cy="708025"/>
            </a:xfrm>
            <a:prstGeom prst="rect">
              <a:avLst/>
            </a:prstGeom>
          </p:spPr>
          <p:txBody>
            <a:bodyPr anchor="ctr" rtlCol="false" tIns="50800" lIns="50800" bIns="50800" rIns="50800"/>
            <a:lstStyle/>
            <a:p>
              <a:pPr algn="ctr" marL="0" indent="0" lvl="0">
                <a:lnSpc>
                  <a:spcPts val="2659"/>
                </a:lnSpc>
                <a:spcBef>
                  <a:spcPct val="0"/>
                </a:spcBef>
              </a:pP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8377C"/>
        </a:solidFill>
      </p:bgPr>
    </p:bg>
    <p:spTree>
      <p:nvGrpSpPr>
        <p:cNvPr id="1" name=""/>
        <p:cNvGrpSpPr/>
        <p:nvPr/>
      </p:nvGrpSpPr>
      <p:grpSpPr>
        <a:xfrm>
          <a:off x="0" y="0"/>
          <a:ext cx="0" cy="0"/>
          <a:chOff x="0" y="0"/>
          <a:chExt cx="0" cy="0"/>
        </a:xfrm>
      </p:grpSpPr>
      <p:grpSp>
        <p:nvGrpSpPr>
          <p:cNvPr name="Group 2" id="2"/>
          <p:cNvGrpSpPr/>
          <p:nvPr/>
        </p:nvGrpSpPr>
        <p:grpSpPr>
          <a:xfrm rot="0">
            <a:off x="8624739" y="539339"/>
            <a:ext cx="9153823" cy="9208323"/>
            <a:chOff x="0" y="0"/>
            <a:chExt cx="2410883" cy="2425237"/>
          </a:xfrm>
        </p:grpSpPr>
        <p:sp>
          <p:nvSpPr>
            <p:cNvPr name="Freeform 3" id="3"/>
            <p:cNvSpPr/>
            <p:nvPr/>
          </p:nvSpPr>
          <p:spPr>
            <a:xfrm flipH="false" flipV="false" rot="0">
              <a:off x="0" y="0"/>
              <a:ext cx="2410883" cy="2425237"/>
            </a:xfrm>
            <a:custGeom>
              <a:avLst/>
              <a:gdLst/>
              <a:ahLst/>
              <a:cxnLst/>
              <a:rect r="r" b="b" t="t" l="l"/>
              <a:pathLst>
                <a:path h="2425237" w="2410883">
                  <a:moveTo>
                    <a:pt x="0" y="0"/>
                  </a:moveTo>
                  <a:lnTo>
                    <a:pt x="2410883" y="0"/>
                  </a:lnTo>
                  <a:lnTo>
                    <a:pt x="2410883" y="2425237"/>
                  </a:lnTo>
                  <a:lnTo>
                    <a:pt x="0" y="2425237"/>
                  </a:lnTo>
                  <a:close/>
                </a:path>
              </a:pathLst>
            </a:custGeom>
            <a:solidFill>
              <a:srgbClr val="FFFFFF"/>
            </a:solidFill>
          </p:spPr>
        </p:sp>
        <p:sp>
          <p:nvSpPr>
            <p:cNvPr name="TextBox 4" id="4"/>
            <p:cNvSpPr txBox="true"/>
            <p:nvPr/>
          </p:nvSpPr>
          <p:spPr>
            <a:xfrm>
              <a:off x="0" y="-47625"/>
              <a:ext cx="2410883" cy="2472862"/>
            </a:xfrm>
            <a:prstGeom prst="rect">
              <a:avLst/>
            </a:prstGeom>
          </p:spPr>
          <p:txBody>
            <a:bodyPr anchor="ctr" rtlCol="false" tIns="50800" lIns="50800" bIns="50800" rIns="50800"/>
            <a:lstStyle/>
            <a:p>
              <a:pPr algn="ctr">
                <a:lnSpc>
                  <a:spcPts val="2659"/>
                </a:lnSpc>
              </a:pPr>
            </a:p>
          </p:txBody>
        </p:sp>
      </p:grpSp>
      <p:pic>
        <p:nvPicPr>
          <p:cNvPr name="Picture 5" id="5"/>
          <p:cNvPicPr>
            <a:picLocks noChangeAspect="true"/>
          </p:cNvPicPr>
          <p:nvPr/>
        </p:nvPicPr>
        <p:blipFill>
          <a:blip r:embed="rId2"/>
          <a:stretch>
            <a:fillRect/>
          </a:stretch>
        </p:blipFill>
        <p:spPr>
          <a:xfrm rot="0">
            <a:off x="8321040" y="205740"/>
            <a:ext cx="9761220" cy="9875520"/>
          </a:xfrm>
          <a:prstGeom prst="rect">
            <a:avLst/>
          </a:prstGeom>
        </p:spPr>
      </p:pic>
      <p:sp>
        <p:nvSpPr>
          <p:cNvPr name="TextBox 6" id="6"/>
          <p:cNvSpPr txBox="true"/>
          <p:nvPr/>
        </p:nvSpPr>
        <p:spPr>
          <a:xfrm rot="0">
            <a:off x="1508424" y="2934610"/>
            <a:ext cx="6336005" cy="976200"/>
          </a:xfrm>
          <a:prstGeom prst="rect">
            <a:avLst/>
          </a:prstGeom>
        </p:spPr>
        <p:txBody>
          <a:bodyPr anchor="t" rtlCol="false" tIns="0" lIns="0" bIns="0" rIns="0">
            <a:spAutoFit/>
          </a:bodyPr>
          <a:lstStyle/>
          <a:p>
            <a:pPr algn="l" marL="0" indent="0" lvl="0">
              <a:lnSpc>
                <a:spcPts val="2596"/>
              </a:lnSpc>
              <a:spcBef>
                <a:spcPct val="0"/>
              </a:spcBef>
            </a:pPr>
            <a:r>
              <a:rPr lang="en-US" sz="1854" spc="40"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7" id="7"/>
          <p:cNvSpPr txBox="true"/>
          <p:nvPr/>
        </p:nvSpPr>
        <p:spPr>
          <a:xfrm rot="0">
            <a:off x="1508424" y="2428165"/>
            <a:ext cx="1301141" cy="515812"/>
          </a:xfrm>
          <a:prstGeom prst="rect">
            <a:avLst/>
          </a:prstGeom>
        </p:spPr>
        <p:txBody>
          <a:bodyPr anchor="t" rtlCol="false" tIns="0" lIns="0" bIns="0" rIns="0">
            <a:spAutoFit/>
          </a:bodyPr>
          <a:lstStyle/>
          <a:p>
            <a:pPr algn="l" marL="0" indent="0" lvl="0">
              <a:lnSpc>
                <a:spcPts val="4145"/>
              </a:lnSpc>
              <a:spcBef>
                <a:spcPct val="0"/>
              </a:spcBef>
            </a:pPr>
            <a:r>
              <a:rPr lang="en-US" b="true" sz="2960" spc="65">
                <a:solidFill>
                  <a:srgbClr val="FFFFFF"/>
                </a:solidFill>
                <a:latin typeface="Montserrat Classic Bold"/>
                <a:ea typeface="Montserrat Classic Bold"/>
                <a:cs typeface="Montserrat Classic Bold"/>
                <a:sym typeface="Montserrat Classic Bold"/>
              </a:rPr>
              <a:t>2021</a:t>
            </a:r>
          </a:p>
        </p:txBody>
      </p:sp>
      <p:sp>
        <p:nvSpPr>
          <p:cNvPr name="TextBox 8" id="8"/>
          <p:cNvSpPr txBox="true"/>
          <p:nvPr/>
        </p:nvSpPr>
        <p:spPr>
          <a:xfrm rot="0">
            <a:off x="1508424" y="4619628"/>
            <a:ext cx="6336005" cy="976200"/>
          </a:xfrm>
          <a:prstGeom prst="rect">
            <a:avLst/>
          </a:prstGeom>
        </p:spPr>
        <p:txBody>
          <a:bodyPr anchor="t" rtlCol="false" tIns="0" lIns="0" bIns="0" rIns="0">
            <a:spAutoFit/>
          </a:bodyPr>
          <a:lstStyle/>
          <a:p>
            <a:pPr algn="l" marL="0" indent="0" lvl="0">
              <a:lnSpc>
                <a:spcPts val="2596"/>
              </a:lnSpc>
              <a:spcBef>
                <a:spcPct val="0"/>
              </a:spcBef>
            </a:pPr>
            <a:r>
              <a:rPr lang="en-US" sz="1854" spc="40"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9" id="9"/>
          <p:cNvSpPr txBox="true"/>
          <p:nvPr/>
        </p:nvSpPr>
        <p:spPr>
          <a:xfrm rot="0">
            <a:off x="1508424" y="4113183"/>
            <a:ext cx="1301141" cy="515812"/>
          </a:xfrm>
          <a:prstGeom prst="rect">
            <a:avLst/>
          </a:prstGeom>
        </p:spPr>
        <p:txBody>
          <a:bodyPr anchor="t" rtlCol="false" tIns="0" lIns="0" bIns="0" rIns="0">
            <a:spAutoFit/>
          </a:bodyPr>
          <a:lstStyle/>
          <a:p>
            <a:pPr algn="l" marL="0" indent="0" lvl="0">
              <a:lnSpc>
                <a:spcPts val="4145"/>
              </a:lnSpc>
              <a:spcBef>
                <a:spcPct val="0"/>
              </a:spcBef>
            </a:pPr>
            <a:r>
              <a:rPr lang="en-US" b="true" sz="2960" spc="65">
                <a:solidFill>
                  <a:srgbClr val="FFFFFF"/>
                </a:solidFill>
                <a:latin typeface="Montserrat Classic Bold"/>
                <a:ea typeface="Montserrat Classic Bold"/>
                <a:cs typeface="Montserrat Classic Bold"/>
                <a:sym typeface="Montserrat Classic Bold"/>
              </a:rPr>
              <a:t>2022</a:t>
            </a:r>
          </a:p>
        </p:txBody>
      </p:sp>
      <p:sp>
        <p:nvSpPr>
          <p:cNvPr name="TextBox 10" id="10"/>
          <p:cNvSpPr txBox="true"/>
          <p:nvPr/>
        </p:nvSpPr>
        <p:spPr>
          <a:xfrm rot="0">
            <a:off x="1508424" y="6308603"/>
            <a:ext cx="6336005" cy="976200"/>
          </a:xfrm>
          <a:prstGeom prst="rect">
            <a:avLst/>
          </a:prstGeom>
        </p:spPr>
        <p:txBody>
          <a:bodyPr anchor="t" rtlCol="false" tIns="0" lIns="0" bIns="0" rIns="0">
            <a:spAutoFit/>
          </a:bodyPr>
          <a:lstStyle/>
          <a:p>
            <a:pPr algn="l" marL="0" indent="0" lvl="0">
              <a:lnSpc>
                <a:spcPts val="2596"/>
              </a:lnSpc>
              <a:spcBef>
                <a:spcPct val="0"/>
              </a:spcBef>
            </a:pPr>
            <a:r>
              <a:rPr lang="en-US" sz="1854" spc="40"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11" id="11"/>
          <p:cNvSpPr txBox="true"/>
          <p:nvPr/>
        </p:nvSpPr>
        <p:spPr>
          <a:xfrm rot="0">
            <a:off x="1508424" y="5802158"/>
            <a:ext cx="1301141" cy="515812"/>
          </a:xfrm>
          <a:prstGeom prst="rect">
            <a:avLst/>
          </a:prstGeom>
        </p:spPr>
        <p:txBody>
          <a:bodyPr anchor="t" rtlCol="false" tIns="0" lIns="0" bIns="0" rIns="0">
            <a:spAutoFit/>
          </a:bodyPr>
          <a:lstStyle/>
          <a:p>
            <a:pPr algn="l" marL="0" indent="0" lvl="0">
              <a:lnSpc>
                <a:spcPts val="4145"/>
              </a:lnSpc>
              <a:spcBef>
                <a:spcPct val="0"/>
              </a:spcBef>
            </a:pPr>
            <a:r>
              <a:rPr lang="en-US" b="true" sz="2960" spc="65">
                <a:solidFill>
                  <a:srgbClr val="FFFFFF"/>
                </a:solidFill>
                <a:latin typeface="Montserrat Classic Bold"/>
                <a:ea typeface="Montserrat Classic Bold"/>
                <a:cs typeface="Montserrat Classic Bold"/>
                <a:sym typeface="Montserrat Classic Bold"/>
              </a:rPr>
              <a:t>2023</a:t>
            </a:r>
          </a:p>
        </p:txBody>
      </p:sp>
      <p:sp>
        <p:nvSpPr>
          <p:cNvPr name="TextBox 12" id="12"/>
          <p:cNvSpPr txBox="true"/>
          <p:nvPr/>
        </p:nvSpPr>
        <p:spPr>
          <a:xfrm rot="0">
            <a:off x="1508424" y="7993621"/>
            <a:ext cx="6336005" cy="976200"/>
          </a:xfrm>
          <a:prstGeom prst="rect">
            <a:avLst/>
          </a:prstGeom>
        </p:spPr>
        <p:txBody>
          <a:bodyPr anchor="t" rtlCol="false" tIns="0" lIns="0" bIns="0" rIns="0">
            <a:spAutoFit/>
          </a:bodyPr>
          <a:lstStyle/>
          <a:p>
            <a:pPr algn="l" marL="0" indent="0" lvl="0">
              <a:lnSpc>
                <a:spcPts val="2596"/>
              </a:lnSpc>
              <a:spcBef>
                <a:spcPct val="0"/>
              </a:spcBef>
            </a:pPr>
            <a:r>
              <a:rPr lang="en-US" sz="1854" spc="40" strike="noStrike" u="none">
                <a:solidFill>
                  <a:srgbClr val="FFFFFF"/>
                </a:solidFill>
                <a:latin typeface="Montserrat Classic"/>
                <a:ea typeface="Montserrat Classic"/>
                <a:cs typeface="Montserrat Classic"/>
                <a:sym typeface="Montserrat Classic"/>
              </a:rPr>
              <a:t>Lorem ipsum dolor sit amet, consectetur adipiscing elit. Duis vulputate nulla at ante rhoncus, vel efficitur felis condimentum. Proin odio odio.</a:t>
            </a:r>
          </a:p>
        </p:txBody>
      </p:sp>
      <p:sp>
        <p:nvSpPr>
          <p:cNvPr name="TextBox 13" id="13"/>
          <p:cNvSpPr txBox="true"/>
          <p:nvPr/>
        </p:nvSpPr>
        <p:spPr>
          <a:xfrm rot="0">
            <a:off x="1508424" y="7487176"/>
            <a:ext cx="1301141" cy="515812"/>
          </a:xfrm>
          <a:prstGeom prst="rect">
            <a:avLst/>
          </a:prstGeom>
        </p:spPr>
        <p:txBody>
          <a:bodyPr anchor="t" rtlCol="false" tIns="0" lIns="0" bIns="0" rIns="0">
            <a:spAutoFit/>
          </a:bodyPr>
          <a:lstStyle/>
          <a:p>
            <a:pPr algn="l" marL="0" indent="0" lvl="0">
              <a:lnSpc>
                <a:spcPts val="4145"/>
              </a:lnSpc>
              <a:spcBef>
                <a:spcPct val="0"/>
              </a:spcBef>
            </a:pPr>
            <a:r>
              <a:rPr lang="en-US" b="true" sz="2960" spc="65">
                <a:solidFill>
                  <a:srgbClr val="FFFFFF"/>
                </a:solidFill>
                <a:latin typeface="Montserrat Classic Bold"/>
                <a:ea typeface="Montserrat Classic Bold"/>
                <a:cs typeface="Montserrat Classic Bold"/>
                <a:sym typeface="Montserrat Classic Bold"/>
              </a:rPr>
              <a:t>2024</a:t>
            </a:r>
          </a:p>
        </p:txBody>
      </p:sp>
      <p:sp>
        <p:nvSpPr>
          <p:cNvPr name="TextBox 14" id="14"/>
          <p:cNvSpPr txBox="true"/>
          <p:nvPr/>
        </p:nvSpPr>
        <p:spPr>
          <a:xfrm rot="0">
            <a:off x="1508424" y="1317179"/>
            <a:ext cx="5857055" cy="750473"/>
          </a:xfrm>
          <a:prstGeom prst="rect">
            <a:avLst/>
          </a:prstGeom>
        </p:spPr>
        <p:txBody>
          <a:bodyPr anchor="t" rtlCol="false" tIns="0" lIns="0" bIns="0" rIns="0">
            <a:spAutoFit/>
          </a:bodyPr>
          <a:lstStyle/>
          <a:p>
            <a:pPr algn="l" marL="0" indent="0" lvl="0">
              <a:lnSpc>
                <a:spcPts val="5966"/>
              </a:lnSpc>
              <a:spcBef>
                <a:spcPct val="0"/>
              </a:spcBef>
            </a:pPr>
            <a:r>
              <a:rPr lang="en-US" b="true" sz="4972" spc="178">
                <a:solidFill>
                  <a:srgbClr val="FFFFFF"/>
                </a:solidFill>
                <a:latin typeface="Montserrat Classic Bold"/>
                <a:ea typeface="Montserrat Classic Bold"/>
                <a:cs typeface="Montserrat Classic Bold"/>
                <a:sym typeface="Montserrat Classic Bold"/>
              </a:rPr>
              <a:t>Market Analysis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061050" y="4085251"/>
            <a:ext cx="8304859" cy="866969"/>
          </a:xfrm>
          <a:prstGeom prst="rect">
            <a:avLst/>
          </a:prstGeom>
        </p:spPr>
        <p:txBody>
          <a:bodyPr anchor="t" rtlCol="false" tIns="0" lIns="0" bIns="0" rIns="0">
            <a:spAutoFit/>
          </a:bodyPr>
          <a:lstStyle/>
          <a:p>
            <a:pPr algn="just" marL="0" indent="0" lvl="0">
              <a:lnSpc>
                <a:spcPts val="6863"/>
              </a:lnSpc>
              <a:spcBef>
                <a:spcPct val="0"/>
              </a:spcBef>
            </a:pPr>
            <a:r>
              <a:rPr lang="en-US" b="true" sz="5719" spc="205" strike="noStrike" u="none">
                <a:solidFill>
                  <a:srgbClr val="006BB6"/>
                </a:solidFill>
                <a:latin typeface="Montserrat Classic Bold"/>
                <a:ea typeface="Montserrat Classic Bold"/>
                <a:cs typeface="Montserrat Classic Bold"/>
                <a:sym typeface="Montserrat Classic Bold"/>
              </a:rPr>
              <a:t>Contact Us</a:t>
            </a:r>
          </a:p>
        </p:txBody>
      </p:sp>
      <p:sp>
        <p:nvSpPr>
          <p:cNvPr name="TextBox 3" id="3"/>
          <p:cNvSpPr txBox="true"/>
          <p:nvPr/>
        </p:nvSpPr>
        <p:spPr>
          <a:xfrm rot="0">
            <a:off x="5478350" y="5752835"/>
            <a:ext cx="1791129" cy="238311"/>
          </a:xfrm>
          <a:prstGeom prst="rect">
            <a:avLst/>
          </a:prstGeom>
        </p:spPr>
        <p:txBody>
          <a:bodyPr anchor="t" rtlCol="false" tIns="0" lIns="0" bIns="0" rIns="0">
            <a:spAutoFit/>
          </a:bodyPr>
          <a:lstStyle/>
          <a:p>
            <a:pPr algn="l">
              <a:lnSpc>
                <a:spcPts val="1956"/>
              </a:lnSpc>
              <a:spcBef>
                <a:spcPct val="0"/>
              </a:spcBef>
            </a:pPr>
            <a:r>
              <a:rPr lang="en-US" sz="1397">
                <a:solidFill>
                  <a:srgbClr val="010101"/>
                </a:solidFill>
                <a:latin typeface="Montserrat"/>
                <a:ea typeface="Montserrat"/>
                <a:cs typeface="Montserrat"/>
                <a:sym typeface="Montserrat"/>
              </a:rPr>
              <a:t>+123-456-7890</a:t>
            </a:r>
          </a:p>
        </p:txBody>
      </p:sp>
      <p:sp>
        <p:nvSpPr>
          <p:cNvPr name="TextBox 4" id="4"/>
          <p:cNvSpPr txBox="true"/>
          <p:nvPr/>
        </p:nvSpPr>
        <p:spPr>
          <a:xfrm rot="0">
            <a:off x="5478350" y="5493118"/>
            <a:ext cx="1161433" cy="278676"/>
          </a:xfrm>
          <a:prstGeom prst="rect">
            <a:avLst/>
          </a:prstGeom>
        </p:spPr>
        <p:txBody>
          <a:bodyPr anchor="t" rtlCol="false" tIns="0" lIns="0" bIns="0" rIns="0">
            <a:spAutoFit/>
          </a:bodyPr>
          <a:lstStyle/>
          <a:p>
            <a:pPr algn="l">
              <a:lnSpc>
                <a:spcPts val="2347"/>
              </a:lnSpc>
              <a:spcBef>
                <a:spcPct val="0"/>
              </a:spcBef>
            </a:pPr>
            <a:r>
              <a:rPr lang="en-US" sz="1676" b="true">
                <a:solidFill>
                  <a:srgbClr val="006BB6"/>
                </a:solidFill>
                <a:latin typeface="Montserrat Semi-Bold"/>
                <a:ea typeface="Montserrat Semi-Bold"/>
                <a:cs typeface="Montserrat Semi-Bold"/>
                <a:sym typeface="Montserrat Semi-Bold"/>
              </a:rPr>
              <a:t>Phone</a:t>
            </a:r>
          </a:p>
        </p:txBody>
      </p:sp>
      <p:sp>
        <p:nvSpPr>
          <p:cNvPr name="TextBox 5" id="5"/>
          <p:cNvSpPr txBox="true"/>
          <p:nvPr/>
        </p:nvSpPr>
        <p:spPr>
          <a:xfrm rot="0">
            <a:off x="5478350" y="6107865"/>
            <a:ext cx="1161433" cy="278676"/>
          </a:xfrm>
          <a:prstGeom prst="rect">
            <a:avLst/>
          </a:prstGeom>
        </p:spPr>
        <p:txBody>
          <a:bodyPr anchor="t" rtlCol="false" tIns="0" lIns="0" bIns="0" rIns="0">
            <a:spAutoFit/>
          </a:bodyPr>
          <a:lstStyle/>
          <a:p>
            <a:pPr algn="l">
              <a:lnSpc>
                <a:spcPts val="2347"/>
              </a:lnSpc>
              <a:spcBef>
                <a:spcPct val="0"/>
              </a:spcBef>
            </a:pPr>
            <a:r>
              <a:rPr lang="en-US" sz="1676" b="true">
                <a:solidFill>
                  <a:srgbClr val="006BB6"/>
                </a:solidFill>
                <a:latin typeface="Montserrat Semi-Bold"/>
                <a:ea typeface="Montserrat Semi-Bold"/>
                <a:cs typeface="Montserrat Semi-Bold"/>
                <a:sym typeface="Montserrat Semi-Bold"/>
              </a:rPr>
              <a:t>Mail</a:t>
            </a:r>
          </a:p>
        </p:txBody>
      </p:sp>
      <p:sp>
        <p:nvSpPr>
          <p:cNvPr name="TextBox 6" id="6"/>
          <p:cNvSpPr txBox="true"/>
          <p:nvPr/>
        </p:nvSpPr>
        <p:spPr>
          <a:xfrm rot="0">
            <a:off x="5478350" y="6730530"/>
            <a:ext cx="1161433" cy="278676"/>
          </a:xfrm>
          <a:prstGeom prst="rect">
            <a:avLst/>
          </a:prstGeom>
        </p:spPr>
        <p:txBody>
          <a:bodyPr anchor="t" rtlCol="false" tIns="0" lIns="0" bIns="0" rIns="0">
            <a:spAutoFit/>
          </a:bodyPr>
          <a:lstStyle/>
          <a:p>
            <a:pPr algn="l">
              <a:lnSpc>
                <a:spcPts val="2347"/>
              </a:lnSpc>
              <a:spcBef>
                <a:spcPct val="0"/>
              </a:spcBef>
            </a:pPr>
            <a:r>
              <a:rPr lang="en-US" sz="1676" b="true">
                <a:solidFill>
                  <a:srgbClr val="006BB6"/>
                </a:solidFill>
                <a:latin typeface="Montserrat Semi-Bold"/>
                <a:ea typeface="Montserrat Semi-Bold"/>
                <a:cs typeface="Montserrat Semi-Bold"/>
                <a:sym typeface="Montserrat Semi-Bold"/>
              </a:rPr>
              <a:t>Website</a:t>
            </a:r>
          </a:p>
        </p:txBody>
      </p:sp>
      <p:sp>
        <p:nvSpPr>
          <p:cNvPr name="TextBox 7" id="7"/>
          <p:cNvSpPr txBox="true"/>
          <p:nvPr/>
        </p:nvSpPr>
        <p:spPr>
          <a:xfrm rot="0">
            <a:off x="5478350" y="7383172"/>
            <a:ext cx="1161433" cy="278676"/>
          </a:xfrm>
          <a:prstGeom prst="rect">
            <a:avLst/>
          </a:prstGeom>
        </p:spPr>
        <p:txBody>
          <a:bodyPr anchor="t" rtlCol="false" tIns="0" lIns="0" bIns="0" rIns="0">
            <a:spAutoFit/>
          </a:bodyPr>
          <a:lstStyle/>
          <a:p>
            <a:pPr algn="l">
              <a:lnSpc>
                <a:spcPts val="2347"/>
              </a:lnSpc>
              <a:spcBef>
                <a:spcPct val="0"/>
              </a:spcBef>
            </a:pPr>
            <a:r>
              <a:rPr lang="en-US" sz="1676" b="true">
                <a:solidFill>
                  <a:srgbClr val="006BB6"/>
                </a:solidFill>
                <a:latin typeface="Montserrat Semi-Bold"/>
                <a:ea typeface="Montserrat Semi-Bold"/>
                <a:cs typeface="Montserrat Semi-Bold"/>
                <a:sym typeface="Montserrat Semi-Bold"/>
              </a:rPr>
              <a:t>Address</a:t>
            </a:r>
          </a:p>
        </p:txBody>
      </p:sp>
      <p:sp>
        <p:nvSpPr>
          <p:cNvPr name="TextBox 8" id="8"/>
          <p:cNvSpPr txBox="true"/>
          <p:nvPr/>
        </p:nvSpPr>
        <p:spPr>
          <a:xfrm rot="0">
            <a:off x="5478350" y="6998726"/>
            <a:ext cx="2747885" cy="238311"/>
          </a:xfrm>
          <a:prstGeom prst="rect">
            <a:avLst/>
          </a:prstGeom>
        </p:spPr>
        <p:txBody>
          <a:bodyPr anchor="t" rtlCol="false" tIns="0" lIns="0" bIns="0" rIns="0">
            <a:spAutoFit/>
          </a:bodyPr>
          <a:lstStyle/>
          <a:p>
            <a:pPr algn="l">
              <a:lnSpc>
                <a:spcPts val="1956"/>
              </a:lnSpc>
              <a:spcBef>
                <a:spcPct val="0"/>
              </a:spcBef>
            </a:pPr>
            <a:r>
              <a:rPr lang="en-US" sz="1397">
                <a:solidFill>
                  <a:srgbClr val="010101"/>
                </a:solidFill>
                <a:latin typeface="Montserrat"/>
                <a:ea typeface="Montserrat"/>
                <a:cs typeface="Montserrat"/>
                <a:sym typeface="Montserrat"/>
              </a:rPr>
              <a:t>www.reallygreatsite.com</a:t>
            </a:r>
          </a:p>
        </p:txBody>
      </p:sp>
      <p:sp>
        <p:nvSpPr>
          <p:cNvPr name="TextBox 9" id="9"/>
          <p:cNvSpPr txBox="true"/>
          <p:nvPr/>
        </p:nvSpPr>
        <p:spPr>
          <a:xfrm rot="0">
            <a:off x="5478350" y="7642321"/>
            <a:ext cx="3301440" cy="238311"/>
          </a:xfrm>
          <a:prstGeom prst="rect">
            <a:avLst/>
          </a:prstGeom>
        </p:spPr>
        <p:txBody>
          <a:bodyPr anchor="t" rtlCol="false" tIns="0" lIns="0" bIns="0" rIns="0">
            <a:spAutoFit/>
          </a:bodyPr>
          <a:lstStyle/>
          <a:p>
            <a:pPr algn="l">
              <a:lnSpc>
                <a:spcPts val="1956"/>
              </a:lnSpc>
              <a:spcBef>
                <a:spcPct val="0"/>
              </a:spcBef>
            </a:pPr>
            <a:r>
              <a:rPr lang="en-US" sz="1397">
                <a:solidFill>
                  <a:srgbClr val="010101"/>
                </a:solidFill>
                <a:latin typeface="Montserrat"/>
                <a:ea typeface="Montserrat"/>
                <a:cs typeface="Montserrat"/>
                <a:sym typeface="Montserrat"/>
              </a:rPr>
              <a:t>123 Anywhere ST., Any City, ST 12345</a:t>
            </a:r>
          </a:p>
        </p:txBody>
      </p:sp>
      <p:sp>
        <p:nvSpPr>
          <p:cNvPr name="TextBox 10" id="10"/>
          <p:cNvSpPr txBox="true"/>
          <p:nvPr/>
        </p:nvSpPr>
        <p:spPr>
          <a:xfrm rot="0">
            <a:off x="5478350" y="6378752"/>
            <a:ext cx="2710678" cy="238311"/>
          </a:xfrm>
          <a:prstGeom prst="rect">
            <a:avLst/>
          </a:prstGeom>
        </p:spPr>
        <p:txBody>
          <a:bodyPr anchor="t" rtlCol="false" tIns="0" lIns="0" bIns="0" rIns="0">
            <a:spAutoFit/>
          </a:bodyPr>
          <a:lstStyle/>
          <a:p>
            <a:pPr algn="l">
              <a:lnSpc>
                <a:spcPts val="1956"/>
              </a:lnSpc>
              <a:spcBef>
                <a:spcPct val="0"/>
              </a:spcBef>
            </a:pPr>
            <a:r>
              <a:rPr lang="en-US" sz="1397">
                <a:solidFill>
                  <a:srgbClr val="010101"/>
                </a:solidFill>
                <a:latin typeface="Montserrat"/>
                <a:ea typeface="Montserrat"/>
                <a:cs typeface="Montserrat"/>
                <a:sym typeface="Montserrat"/>
              </a:rPr>
              <a:t>hello@reallygreatsite.com</a:t>
            </a:r>
          </a:p>
        </p:txBody>
      </p:sp>
      <p:sp>
        <p:nvSpPr>
          <p:cNvPr name="Freeform 11" id="11"/>
          <p:cNvSpPr/>
          <p:nvPr/>
        </p:nvSpPr>
        <p:spPr>
          <a:xfrm flipH="false" flipV="false" rot="0">
            <a:off x="4861211" y="6136440"/>
            <a:ext cx="471348" cy="471348"/>
          </a:xfrm>
          <a:custGeom>
            <a:avLst/>
            <a:gdLst/>
            <a:ahLst/>
            <a:cxnLst/>
            <a:rect r="r" b="b" t="t" l="l"/>
            <a:pathLst>
              <a:path h="471348" w="471348">
                <a:moveTo>
                  <a:pt x="0" y="0"/>
                </a:moveTo>
                <a:lnTo>
                  <a:pt x="471347" y="0"/>
                </a:lnTo>
                <a:lnTo>
                  <a:pt x="471347" y="471348"/>
                </a:lnTo>
                <a:lnTo>
                  <a:pt x="0" y="4713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2" id="12"/>
          <p:cNvSpPr/>
          <p:nvPr/>
        </p:nvSpPr>
        <p:spPr>
          <a:xfrm flipH="false" flipV="false" rot="0">
            <a:off x="4861211" y="6759105"/>
            <a:ext cx="471348" cy="471348"/>
          </a:xfrm>
          <a:custGeom>
            <a:avLst/>
            <a:gdLst/>
            <a:ahLst/>
            <a:cxnLst/>
            <a:rect r="r" b="b" t="t" l="l"/>
            <a:pathLst>
              <a:path h="471348" w="471348">
                <a:moveTo>
                  <a:pt x="0" y="0"/>
                </a:moveTo>
                <a:lnTo>
                  <a:pt x="471347" y="0"/>
                </a:lnTo>
                <a:lnTo>
                  <a:pt x="471347" y="471347"/>
                </a:lnTo>
                <a:lnTo>
                  <a:pt x="0" y="471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3" id="13"/>
          <p:cNvSpPr/>
          <p:nvPr/>
        </p:nvSpPr>
        <p:spPr>
          <a:xfrm flipH="false" flipV="false" rot="0">
            <a:off x="4861211" y="5533977"/>
            <a:ext cx="471348" cy="471348"/>
          </a:xfrm>
          <a:custGeom>
            <a:avLst/>
            <a:gdLst/>
            <a:ahLst/>
            <a:cxnLst/>
            <a:rect r="r" b="b" t="t" l="l"/>
            <a:pathLst>
              <a:path h="471348" w="471348">
                <a:moveTo>
                  <a:pt x="0" y="0"/>
                </a:moveTo>
                <a:lnTo>
                  <a:pt x="471347" y="0"/>
                </a:lnTo>
                <a:lnTo>
                  <a:pt x="471347" y="471348"/>
                </a:lnTo>
                <a:lnTo>
                  <a:pt x="0" y="4713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4" id="14"/>
          <p:cNvSpPr/>
          <p:nvPr/>
        </p:nvSpPr>
        <p:spPr>
          <a:xfrm flipH="false" flipV="false" rot="0">
            <a:off x="4861211" y="7390005"/>
            <a:ext cx="471348" cy="471348"/>
          </a:xfrm>
          <a:custGeom>
            <a:avLst/>
            <a:gdLst/>
            <a:ahLst/>
            <a:cxnLst/>
            <a:rect r="r" b="b" t="t" l="l"/>
            <a:pathLst>
              <a:path h="471348" w="471348">
                <a:moveTo>
                  <a:pt x="0" y="0"/>
                </a:moveTo>
                <a:lnTo>
                  <a:pt x="471347" y="0"/>
                </a:lnTo>
                <a:lnTo>
                  <a:pt x="471347" y="471348"/>
                </a:lnTo>
                <a:lnTo>
                  <a:pt x="0" y="4713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15" id="15"/>
          <p:cNvSpPr txBox="true"/>
          <p:nvPr/>
        </p:nvSpPr>
        <p:spPr>
          <a:xfrm rot="0">
            <a:off x="2061050" y="2715257"/>
            <a:ext cx="7415628" cy="1257047"/>
          </a:xfrm>
          <a:prstGeom prst="rect">
            <a:avLst/>
          </a:prstGeom>
        </p:spPr>
        <p:txBody>
          <a:bodyPr anchor="t" rtlCol="false" tIns="0" lIns="0" bIns="0" rIns="0">
            <a:spAutoFit/>
          </a:bodyPr>
          <a:lstStyle/>
          <a:p>
            <a:pPr algn="l" marL="0" indent="0" lvl="0">
              <a:lnSpc>
                <a:spcPts val="9873"/>
              </a:lnSpc>
              <a:spcBef>
                <a:spcPct val="0"/>
              </a:spcBef>
            </a:pPr>
            <a:r>
              <a:rPr lang="en-US" b="true" sz="8227" spc="296" strike="noStrike" u="none">
                <a:solidFill>
                  <a:srgbClr val="2A2E3A"/>
                </a:solidFill>
                <a:latin typeface="Montserrat Classic Bold"/>
                <a:ea typeface="Montserrat Classic Bold"/>
                <a:cs typeface="Montserrat Classic Bold"/>
                <a:sym typeface="Montserrat Classic Bold"/>
              </a:rPr>
              <a:t>Thank You!</a:t>
            </a:r>
          </a:p>
        </p:txBody>
      </p:sp>
      <p:sp>
        <p:nvSpPr>
          <p:cNvPr name="Freeform 16" id="16"/>
          <p:cNvSpPr/>
          <p:nvPr/>
        </p:nvSpPr>
        <p:spPr>
          <a:xfrm flipH="false" flipV="false" rot="5400000">
            <a:off x="8142053" y="-899719"/>
            <a:ext cx="14626818" cy="8111235"/>
          </a:xfrm>
          <a:custGeom>
            <a:avLst/>
            <a:gdLst/>
            <a:ahLst/>
            <a:cxnLst/>
            <a:rect r="r" b="b" t="t" l="l"/>
            <a:pathLst>
              <a:path h="8111235" w="14626818">
                <a:moveTo>
                  <a:pt x="0" y="0"/>
                </a:moveTo>
                <a:lnTo>
                  <a:pt x="14626818" y="0"/>
                </a:lnTo>
                <a:lnTo>
                  <a:pt x="14626818" y="8111236"/>
                </a:lnTo>
                <a:lnTo>
                  <a:pt x="0" y="81112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7" id="17"/>
          <p:cNvSpPr/>
          <p:nvPr/>
        </p:nvSpPr>
        <p:spPr>
          <a:xfrm flipH="false" flipV="false" rot="0">
            <a:off x="2021672" y="1990236"/>
            <a:ext cx="628242" cy="620246"/>
          </a:xfrm>
          <a:custGeom>
            <a:avLst/>
            <a:gdLst/>
            <a:ahLst/>
            <a:cxnLst/>
            <a:rect r="r" b="b" t="t" l="l"/>
            <a:pathLst>
              <a:path h="620246" w="628242">
                <a:moveTo>
                  <a:pt x="0" y="0"/>
                </a:moveTo>
                <a:lnTo>
                  <a:pt x="628242" y="0"/>
                </a:lnTo>
                <a:lnTo>
                  <a:pt x="628242" y="620246"/>
                </a:lnTo>
                <a:lnTo>
                  <a:pt x="0" y="62024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8" id="18"/>
          <p:cNvSpPr txBox="true"/>
          <p:nvPr/>
        </p:nvSpPr>
        <p:spPr>
          <a:xfrm rot="0">
            <a:off x="2760305" y="1951764"/>
            <a:ext cx="1714156" cy="658718"/>
          </a:xfrm>
          <a:prstGeom prst="rect">
            <a:avLst/>
          </a:prstGeom>
        </p:spPr>
        <p:txBody>
          <a:bodyPr anchor="t" rtlCol="false" tIns="0" lIns="0" bIns="0" rIns="0">
            <a:spAutoFit/>
          </a:bodyPr>
          <a:lstStyle/>
          <a:p>
            <a:pPr algn="l">
              <a:lnSpc>
                <a:spcPts val="2591"/>
              </a:lnSpc>
            </a:pPr>
            <a:r>
              <a:rPr lang="en-US" sz="2234" spc="87">
                <a:solidFill>
                  <a:srgbClr val="2A2E3A"/>
                </a:solidFill>
                <a:latin typeface="Montserrat Classic"/>
                <a:ea typeface="Montserrat Classic"/>
                <a:cs typeface="Montserrat Classic"/>
                <a:sym typeface="Montserrat Classic"/>
              </a:rPr>
              <a:t>Borcelle Company</a:t>
            </a:r>
          </a:p>
        </p:txBody>
      </p:sp>
      <p:grpSp>
        <p:nvGrpSpPr>
          <p:cNvPr name="Group 19" id="19"/>
          <p:cNvGrpSpPr>
            <a:grpSpLocks noChangeAspect="true"/>
          </p:cNvGrpSpPr>
          <p:nvPr/>
        </p:nvGrpSpPr>
        <p:grpSpPr>
          <a:xfrm rot="0">
            <a:off x="2061050" y="5371320"/>
            <a:ext cx="2659685" cy="2659685"/>
            <a:chOff x="0" y="0"/>
            <a:chExt cx="6350000" cy="6350000"/>
          </a:xfrm>
        </p:grpSpPr>
        <p:sp>
          <p:nvSpPr>
            <p:cNvPr name="Freeform 20" id="20"/>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14"/>
              <a:stretch>
                <a:fillRect l="0" t="-9951" r="0" b="-40142"/>
              </a:stretch>
            </a:blipFill>
          </p:spPr>
        </p:sp>
        <p:sp>
          <p:nvSpPr>
            <p:cNvPr name="Freeform 21" id="21"/>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08377C">
                    <a:alpha val="100000"/>
                  </a:srgbClr>
                </a:gs>
                <a:gs pos="50000">
                  <a:srgbClr val="006BB6">
                    <a:alpha val="100000"/>
                  </a:srgbClr>
                </a:gs>
                <a:gs pos="100000">
                  <a:srgbClr val="C9E9FF">
                    <a:alpha val="100000"/>
                  </a:srgbClr>
                </a:gs>
              </a:gsLst>
              <a:lin ang="2700000"/>
            </a:grad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04191" y="8388555"/>
            <a:ext cx="587713" cy="748246"/>
          </a:xfrm>
          <a:custGeom>
            <a:avLst/>
            <a:gdLst/>
            <a:ahLst/>
            <a:cxnLst/>
            <a:rect r="r" b="b" t="t" l="l"/>
            <a:pathLst>
              <a:path h="748246" w="587713">
                <a:moveTo>
                  <a:pt x="0" y="0"/>
                </a:moveTo>
                <a:lnTo>
                  <a:pt x="587713" y="0"/>
                </a:lnTo>
                <a:lnTo>
                  <a:pt x="587713" y="748246"/>
                </a:lnTo>
                <a:lnTo>
                  <a:pt x="0" y="7482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529589" y="8348930"/>
            <a:ext cx="849110" cy="827496"/>
          </a:xfrm>
          <a:custGeom>
            <a:avLst/>
            <a:gdLst/>
            <a:ahLst/>
            <a:cxnLst/>
            <a:rect r="r" b="b" t="t" l="l"/>
            <a:pathLst>
              <a:path h="827496" w="849110">
                <a:moveTo>
                  <a:pt x="0" y="0"/>
                </a:moveTo>
                <a:lnTo>
                  <a:pt x="849110" y="0"/>
                </a:lnTo>
                <a:lnTo>
                  <a:pt x="849110" y="827496"/>
                </a:lnTo>
                <a:lnTo>
                  <a:pt x="0" y="8274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016384" y="8314735"/>
            <a:ext cx="825844" cy="895886"/>
          </a:xfrm>
          <a:custGeom>
            <a:avLst/>
            <a:gdLst/>
            <a:ahLst/>
            <a:cxnLst/>
            <a:rect r="r" b="b" t="t" l="l"/>
            <a:pathLst>
              <a:path h="895886" w="825844">
                <a:moveTo>
                  <a:pt x="0" y="0"/>
                </a:moveTo>
                <a:lnTo>
                  <a:pt x="825844" y="0"/>
                </a:lnTo>
                <a:lnTo>
                  <a:pt x="825844" y="895886"/>
                </a:lnTo>
                <a:lnTo>
                  <a:pt x="0" y="8958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6479914" y="8394750"/>
            <a:ext cx="801428" cy="735857"/>
          </a:xfrm>
          <a:custGeom>
            <a:avLst/>
            <a:gdLst/>
            <a:ahLst/>
            <a:cxnLst/>
            <a:rect r="r" b="b" t="t" l="l"/>
            <a:pathLst>
              <a:path h="735857" w="801428">
                <a:moveTo>
                  <a:pt x="0" y="0"/>
                </a:moveTo>
                <a:lnTo>
                  <a:pt x="801428" y="0"/>
                </a:lnTo>
                <a:lnTo>
                  <a:pt x="801428" y="735857"/>
                </a:lnTo>
                <a:lnTo>
                  <a:pt x="0" y="7358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520302" y="5767404"/>
            <a:ext cx="660740" cy="798697"/>
          </a:xfrm>
          <a:custGeom>
            <a:avLst/>
            <a:gdLst/>
            <a:ahLst/>
            <a:cxnLst/>
            <a:rect r="r" b="b" t="t" l="l"/>
            <a:pathLst>
              <a:path h="798697" w="660740">
                <a:moveTo>
                  <a:pt x="0" y="0"/>
                </a:moveTo>
                <a:lnTo>
                  <a:pt x="660740" y="0"/>
                </a:lnTo>
                <a:lnTo>
                  <a:pt x="660740" y="798696"/>
                </a:lnTo>
                <a:lnTo>
                  <a:pt x="0" y="79869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8130558" y="4482261"/>
            <a:ext cx="733943" cy="839228"/>
          </a:xfrm>
          <a:custGeom>
            <a:avLst/>
            <a:gdLst/>
            <a:ahLst/>
            <a:cxnLst/>
            <a:rect r="r" b="b" t="t" l="l"/>
            <a:pathLst>
              <a:path h="839228" w="733943">
                <a:moveTo>
                  <a:pt x="0" y="0"/>
                </a:moveTo>
                <a:lnTo>
                  <a:pt x="733943" y="0"/>
                </a:lnTo>
                <a:lnTo>
                  <a:pt x="733943" y="839228"/>
                </a:lnTo>
                <a:lnTo>
                  <a:pt x="0" y="8392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8147293" y="7054267"/>
            <a:ext cx="810032" cy="779103"/>
          </a:xfrm>
          <a:custGeom>
            <a:avLst/>
            <a:gdLst/>
            <a:ahLst/>
            <a:cxnLst/>
            <a:rect r="r" b="b" t="t" l="l"/>
            <a:pathLst>
              <a:path h="779103" w="810032">
                <a:moveTo>
                  <a:pt x="0" y="0"/>
                </a:moveTo>
                <a:lnTo>
                  <a:pt x="810032" y="0"/>
                </a:lnTo>
                <a:lnTo>
                  <a:pt x="810032" y="779104"/>
                </a:lnTo>
                <a:lnTo>
                  <a:pt x="0" y="7791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0">
            <a:off x="9547484" y="4495348"/>
            <a:ext cx="682965" cy="813054"/>
          </a:xfrm>
          <a:custGeom>
            <a:avLst/>
            <a:gdLst/>
            <a:ahLst/>
            <a:cxnLst/>
            <a:rect r="r" b="b" t="t" l="l"/>
            <a:pathLst>
              <a:path h="813054" w="682965">
                <a:moveTo>
                  <a:pt x="0" y="0"/>
                </a:moveTo>
                <a:lnTo>
                  <a:pt x="682965" y="0"/>
                </a:lnTo>
                <a:lnTo>
                  <a:pt x="682965" y="813054"/>
                </a:lnTo>
                <a:lnTo>
                  <a:pt x="0" y="81305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0">
            <a:off x="10913432" y="4548754"/>
            <a:ext cx="795968" cy="706241"/>
          </a:xfrm>
          <a:custGeom>
            <a:avLst/>
            <a:gdLst/>
            <a:ahLst/>
            <a:cxnLst/>
            <a:rect r="r" b="b" t="t" l="l"/>
            <a:pathLst>
              <a:path h="706241" w="795968">
                <a:moveTo>
                  <a:pt x="0" y="0"/>
                </a:moveTo>
                <a:lnTo>
                  <a:pt x="795968" y="0"/>
                </a:lnTo>
                <a:lnTo>
                  <a:pt x="795968" y="706241"/>
                </a:lnTo>
                <a:lnTo>
                  <a:pt x="0" y="70624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0">
            <a:off x="12392383" y="4565449"/>
            <a:ext cx="698242" cy="672851"/>
          </a:xfrm>
          <a:custGeom>
            <a:avLst/>
            <a:gdLst/>
            <a:ahLst/>
            <a:cxnLst/>
            <a:rect r="r" b="b" t="t" l="l"/>
            <a:pathLst>
              <a:path h="672851" w="698242">
                <a:moveTo>
                  <a:pt x="0" y="0"/>
                </a:moveTo>
                <a:lnTo>
                  <a:pt x="698242" y="0"/>
                </a:lnTo>
                <a:lnTo>
                  <a:pt x="698242" y="672851"/>
                </a:lnTo>
                <a:lnTo>
                  <a:pt x="0" y="67285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0">
            <a:off x="7878236" y="5732665"/>
            <a:ext cx="775043" cy="868174"/>
          </a:xfrm>
          <a:custGeom>
            <a:avLst/>
            <a:gdLst/>
            <a:ahLst/>
            <a:cxnLst/>
            <a:rect r="r" b="b" t="t" l="l"/>
            <a:pathLst>
              <a:path h="868174" w="775043">
                <a:moveTo>
                  <a:pt x="0" y="0"/>
                </a:moveTo>
                <a:lnTo>
                  <a:pt x="775043" y="0"/>
                </a:lnTo>
                <a:lnTo>
                  <a:pt x="775043" y="868174"/>
                </a:lnTo>
                <a:lnTo>
                  <a:pt x="0" y="868174"/>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0">
            <a:off x="9542431" y="7009573"/>
            <a:ext cx="833753" cy="868492"/>
          </a:xfrm>
          <a:custGeom>
            <a:avLst/>
            <a:gdLst/>
            <a:ahLst/>
            <a:cxnLst/>
            <a:rect r="r" b="b" t="t" l="l"/>
            <a:pathLst>
              <a:path h="868492" w="833753">
                <a:moveTo>
                  <a:pt x="0" y="0"/>
                </a:moveTo>
                <a:lnTo>
                  <a:pt x="833753" y="0"/>
                </a:lnTo>
                <a:lnTo>
                  <a:pt x="833753" y="868492"/>
                </a:lnTo>
                <a:lnTo>
                  <a:pt x="0" y="868492"/>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0">
            <a:off x="9350474" y="5749032"/>
            <a:ext cx="727593" cy="835440"/>
          </a:xfrm>
          <a:custGeom>
            <a:avLst/>
            <a:gdLst/>
            <a:ahLst/>
            <a:cxnLst/>
            <a:rect r="r" b="b" t="t" l="l"/>
            <a:pathLst>
              <a:path h="835440" w="727593">
                <a:moveTo>
                  <a:pt x="0" y="0"/>
                </a:moveTo>
                <a:lnTo>
                  <a:pt x="727593" y="0"/>
                </a:lnTo>
                <a:lnTo>
                  <a:pt x="727593" y="835440"/>
                </a:lnTo>
                <a:lnTo>
                  <a:pt x="0" y="835440"/>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0">
            <a:off x="10775261" y="5732665"/>
            <a:ext cx="868174" cy="868174"/>
          </a:xfrm>
          <a:custGeom>
            <a:avLst/>
            <a:gdLst/>
            <a:ahLst/>
            <a:cxnLst/>
            <a:rect r="r" b="b" t="t" l="l"/>
            <a:pathLst>
              <a:path h="868174" w="868174">
                <a:moveTo>
                  <a:pt x="0" y="0"/>
                </a:moveTo>
                <a:lnTo>
                  <a:pt x="868175" y="0"/>
                </a:lnTo>
                <a:lnTo>
                  <a:pt x="868175" y="868174"/>
                </a:lnTo>
                <a:lnTo>
                  <a:pt x="0" y="868174"/>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0">
            <a:off x="9352880" y="8328432"/>
            <a:ext cx="899568" cy="868492"/>
          </a:xfrm>
          <a:custGeom>
            <a:avLst/>
            <a:gdLst/>
            <a:ahLst/>
            <a:cxnLst/>
            <a:rect r="r" b="b" t="t" l="l"/>
            <a:pathLst>
              <a:path h="868492" w="899568">
                <a:moveTo>
                  <a:pt x="0" y="0"/>
                </a:moveTo>
                <a:lnTo>
                  <a:pt x="899568" y="0"/>
                </a:lnTo>
                <a:lnTo>
                  <a:pt x="899568" y="868492"/>
                </a:lnTo>
                <a:lnTo>
                  <a:pt x="0" y="868492"/>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0">
            <a:off x="13796526" y="6995459"/>
            <a:ext cx="928806" cy="896720"/>
          </a:xfrm>
          <a:custGeom>
            <a:avLst/>
            <a:gdLst/>
            <a:ahLst/>
            <a:cxnLst/>
            <a:rect r="r" b="b" t="t" l="l"/>
            <a:pathLst>
              <a:path h="896720" w="928806">
                <a:moveTo>
                  <a:pt x="0" y="0"/>
                </a:moveTo>
                <a:lnTo>
                  <a:pt x="928806" y="0"/>
                </a:lnTo>
                <a:lnTo>
                  <a:pt x="928806" y="896720"/>
                </a:lnTo>
                <a:lnTo>
                  <a:pt x="0" y="896720"/>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0">
            <a:off x="13773608" y="4518266"/>
            <a:ext cx="778541" cy="767216"/>
          </a:xfrm>
          <a:custGeom>
            <a:avLst/>
            <a:gdLst/>
            <a:ahLst/>
            <a:cxnLst/>
            <a:rect r="r" b="b" t="t" l="l"/>
            <a:pathLst>
              <a:path h="767216" w="778541">
                <a:moveTo>
                  <a:pt x="0" y="0"/>
                </a:moveTo>
                <a:lnTo>
                  <a:pt x="778540" y="0"/>
                </a:lnTo>
                <a:lnTo>
                  <a:pt x="778540" y="767217"/>
                </a:lnTo>
                <a:lnTo>
                  <a:pt x="0" y="767217"/>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0">
            <a:off x="2153322" y="4457149"/>
            <a:ext cx="889451" cy="889451"/>
          </a:xfrm>
          <a:custGeom>
            <a:avLst/>
            <a:gdLst/>
            <a:ahLst/>
            <a:cxnLst/>
            <a:rect r="r" b="b" t="t" l="l"/>
            <a:pathLst>
              <a:path h="889451" w="889451">
                <a:moveTo>
                  <a:pt x="0" y="0"/>
                </a:moveTo>
                <a:lnTo>
                  <a:pt x="889451" y="0"/>
                </a:lnTo>
                <a:lnTo>
                  <a:pt x="889451" y="889451"/>
                </a:lnTo>
                <a:lnTo>
                  <a:pt x="0" y="889451"/>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0">
            <a:off x="10961291" y="7060211"/>
            <a:ext cx="767216" cy="767216"/>
          </a:xfrm>
          <a:custGeom>
            <a:avLst/>
            <a:gdLst/>
            <a:ahLst/>
            <a:cxnLst/>
            <a:rect r="r" b="b" t="t" l="l"/>
            <a:pathLst>
              <a:path h="767216" w="767216">
                <a:moveTo>
                  <a:pt x="0" y="0"/>
                </a:moveTo>
                <a:lnTo>
                  <a:pt x="767216" y="0"/>
                </a:lnTo>
                <a:lnTo>
                  <a:pt x="767216" y="767216"/>
                </a:lnTo>
                <a:lnTo>
                  <a:pt x="0" y="767216"/>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0">
            <a:off x="5035851" y="5783144"/>
            <a:ext cx="787256" cy="767216"/>
          </a:xfrm>
          <a:custGeom>
            <a:avLst/>
            <a:gdLst/>
            <a:ahLst/>
            <a:cxnLst/>
            <a:rect r="r" b="b" t="t" l="l"/>
            <a:pathLst>
              <a:path h="767216" w="787256">
                <a:moveTo>
                  <a:pt x="0" y="0"/>
                </a:moveTo>
                <a:lnTo>
                  <a:pt x="787256" y="0"/>
                </a:lnTo>
                <a:lnTo>
                  <a:pt x="787256" y="767216"/>
                </a:lnTo>
                <a:lnTo>
                  <a:pt x="0" y="76721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2" id="22"/>
          <p:cNvSpPr/>
          <p:nvPr/>
        </p:nvSpPr>
        <p:spPr>
          <a:xfrm flipH="false" flipV="false" rot="0">
            <a:off x="12313613" y="7060211"/>
            <a:ext cx="897806" cy="767216"/>
          </a:xfrm>
          <a:custGeom>
            <a:avLst/>
            <a:gdLst/>
            <a:ahLst/>
            <a:cxnLst/>
            <a:rect r="r" b="b" t="t" l="l"/>
            <a:pathLst>
              <a:path h="767216" w="897806">
                <a:moveTo>
                  <a:pt x="0" y="0"/>
                </a:moveTo>
                <a:lnTo>
                  <a:pt x="897807" y="0"/>
                </a:lnTo>
                <a:lnTo>
                  <a:pt x="897807" y="767216"/>
                </a:lnTo>
                <a:lnTo>
                  <a:pt x="0" y="767216"/>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Freeform 23" id="23"/>
          <p:cNvSpPr/>
          <p:nvPr/>
        </p:nvSpPr>
        <p:spPr>
          <a:xfrm flipH="false" flipV="false" rot="0">
            <a:off x="3630027" y="5783144"/>
            <a:ext cx="708629" cy="767216"/>
          </a:xfrm>
          <a:custGeom>
            <a:avLst/>
            <a:gdLst/>
            <a:ahLst/>
            <a:cxnLst/>
            <a:rect r="r" b="b" t="t" l="l"/>
            <a:pathLst>
              <a:path h="767216" w="708629">
                <a:moveTo>
                  <a:pt x="0" y="0"/>
                </a:moveTo>
                <a:lnTo>
                  <a:pt x="708629" y="0"/>
                </a:lnTo>
                <a:lnTo>
                  <a:pt x="708629" y="767216"/>
                </a:lnTo>
                <a:lnTo>
                  <a:pt x="0" y="767216"/>
                </a:lnTo>
                <a:lnTo>
                  <a:pt x="0" y="0"/>
                </a:lnTo>
                <a:close/>
              </a:path>
            </a:pathLst>
          </a:custGeom>
          <a:blipFill>
            <a:blip r:embed="rId44">
              <a:extLst>
                <a:ext uri="{96DAC541-7B7A-43D3-8B79-37D633B846F1}">
                  <asvg:svgBlip xmlns:asvg="http://schemas.microsoft.com/office/drawing/2016/SVG/main" r:embed="rId45"/>
                </a:ext>
              </a:extLst>
            </a:blip>
            <a:stretch>
              <a:fillRect l="0" t="0" r="0" b="0"/>
            </a:stretch>
          </a:blipFill>
        </p:spPr>
      </p:sp>
      <p:sp>
        <p:nvSpPr>
          <p:cNvPr name="Freeform 24" id="24"/>
          <p:cNvSpPr/>
          <p:nvPr/>
        </p:nvSpPr>
        <p:spPr>
          <a:xfrm flipH="false" flipV="false" rot="0">
            <a:off x="2263262" y="5783144"/>
            <a:ext cx="669571" cy="767216"/>
          </a:xfrm>
          <a:custGeom>
            <a:avLst/>
            <a:gdLst/>
            <a:ahLst/>
            <a:cxnLst/>
            <a:rect r="r" b="b" t="t" l="l"/>
            <a:pathLst>
              <a:path h="767216" w="669571">
                <a:moveTo>
                  <a:pt x="0" y="0"/>
                </a:moveTo>
                <a:lnTo>
                  <a:pt x="669571" y="0"/>
                </a:lnTo>
                <a:lnTo>
                  <a:pt x="669571" y="767216"/>
                </a:lnTo>
                <a:lnTo>
                  <a:pt x="0" y="767216"/>
                </a:lnTo>
                <a:lnTo>
                  <a:pt x="0" y="0"/>
                </a:lnTo>
                <a:close/>
              </a:path>
            </a:pathLst>
          </a:custGeom>
          <a:blipFill>
            <a:blip r:embed="rId46">
              <a:extLst>
                <a:ext uri="{96DAC541-7B7A-43D3-8B79-37D633B846F1}">
                  <asvg:svgBlip xmlns:asvg="http://schemas.microsoft.com/office/drawing/2016/SVG/main" r:embed="rId47"/>
                </a:ext>
              </a:extLst>
            </a:blip>
            <a:stretch>
              <a:fillRect l="0" t="0" r="0" b="0"/>
            </a:stretch>
          </a:blipFill>
        </p:spPr>
      </p:sp>
      <p:sp>
        <p:nvSpPr>
          <p:cNvPr name="Freeform 25" id="25"/>
          <p:cNvSpPr/>
          <p:nvPr/>
        </p:nvSpPr>
        <p:spPr>
          <a:xfrm flipH="false" flipV="false" rot="0">
            <a:off x="14043148" y="8379070"/>
            <a:ext cx="514732" cy="767216"/>
          </a:xfrm>
          <a:custGeom>
            <a:avLst/>
            <a:gdLst/>
            <a:ahLst/>
            <a:cxnLst/>
            <a:rect r="r" b="b" t="t" l="l"/>
            <a:pathLst>
              <a:path h="767216" w="514732">
                <a:moveTo>
                  <a:pt x="0" y="0"/>
                </a:moveTo>
                <a:lnTo>
                  <a:pt x="514733" y="0"/>
                </a:lnTo>
                <a:lnTo>
                  <a:pt x="514733" y="767216"/>
                </a:lnTo>
                <a:lnTo>
                  <a:pt x="0" y="767216"/>
                </a:lnTo>
                <a:lnTo>
                  <a:pt x="0" y="0"/>
                </a:lnTo>
                <a:close/>
              </a:path>
            </a:pathLst>
          </a:custGeom>
          <a:blipFill>
            <a:blip r:embed="rId48">
              <a:extLst>
                <a:ext uri="{96DAC541-7B7A-43D3-8B79-37D633B846F1}">
                  <asvg:svgBlip xmlns:asvg="http://schemas.microsoft.com/office/drawing/2016/SVG/main" r:embed="rId49"/>
                </a:ext>
              </a:extLst>
            </a:blip>
            <a:stretch>
              <a:fillRect l="0" t="0" r="0" b="0"/>
            </a:stretch>
          </a:blipFill>
        </p:spPr>
      </p:sp>
      <p:sp>
        <p:nvSpPr>
          <p:cNvPr name="Freeform 26" id="26"/>
          <p:cNvSpPr/>
          <p:nvPr/>
        </p:nvSpPr>
        <p:spPr>
          <a:xfrm flipH="false" flipV="false" rot="0">
            <a:off x="7919027" y="8379070"/>
            <a:ext cx="796168" cy="767216"/>
          </a:xfrm>
          <a:custGeom>
            <a:avLst/>
            <a:gdLst/>
            <a:ahLst/>
            <a:cxnLst/>
            <a:rect r="r" b="b" t="t" l="l"/>
            <a:pathLst>
              <a:path h="767216" w="796168">
                <a:moveTo>
                  <a:pt x="0" y="0"/>
                </a:moveTo>
                <a:lnTo>
                  <a:pt x="796168" y="0"/>
                </a:lnTo>
                <a:lnTo>
                  <a:pt x="796168" y="767216"/>
                </a:lnTo>
                <a:lnTo>
                  <a:pt x="0" y="767216"/>
                </a:lnTo>
                <a:lnTo>
                  <a:pt x="0" y="0"/>
                </a:lnTo>
                <a:close/>
              </a:path>
            </a:pathLst>
          </a:custGeom>
          <a:blipFill>
            <a:blip r:embed="rId50">
              <a:extLst>
                <a:ext uri="{96DAC541-7B7A-43D3-8B79-37D633B846F1}">
                  <asvg:svgBlip xmlns:asvg="http://schemas.microsoft.com/office/drawing/2016/SVG/main" r:embed="rId51"/>
                </a:ext>
              </a:extLst>
            </a:blip>
            <a:stretch>
              <a:fillRect l="0" t="0" r="0" b="0"/>
            </a:stretch>
          </a:blipFill>
        </p:spPr>
      </p:sp>
      <p:sp>
        <p:nvSpPr>
          <p:cNvPr name="Freeform 27" id="27"/>
          <p:cNvSpPr/>
          <p:nvPr/>
        </p:nvSpPr>
        <p:spPr>
          <a:xfrm flipH="false" flipV="false" rot="0">
            <a:off x="6786374" y="4518266"/>
            <a:ext cx="661201" cy="767216"/>
          </a:xfrm>
          <a:custGeom>
            <a:avLst/>
            <a:gdLst/>
            <a:ahLst/>
            <a:cxnLst/>
            <a:rect r="r" b="b" t="t" l="l"/>
            <a:pathLst>
              <a:path h="767216" w="661201">
                <a:moveTo>
                  <a:pt x="0" y="0"/>
                </a:moveTo>
                <a:lnTo>
                  <a:pt x="661201" y="0"/>
                </a:lnTo>
                <a:lnTo>
                  <a:pt x="661201" y="767217"/>
                </a:lnTo>
                <a:lnTo>
                  <a:pt x="0" y="767217"/>
                </a:lnTo>
                <a:lnTo>
                  <a:pt x="0" y="0"/>
                </a:lnTo>
                <a:close/>
              </a:path>
            </a:pathLst>
          </a:custGeom>
          <a:blipFill>
            <a:blip r:embed="rId52">
              <a:extLst>
                <a:ext uri="{96DAC541-7B7A-43D3-8B79-37D633B846F1}">
                  <asvg:svgBlip xmlns:asvg="http://schemas.microsoft.com/office/drawing/2016/SVG/main" r:embed="rId53"/>
                </a:ext>
              </a:extLst>
            </a:blip>
            <a:stretch>
              <a:fillRect l="0" t="0" r="0" b="0"/>
            </a:stretch>
          </a:blipFill>
        </p:spPr>
      </p:sp>
      <p:sp>
        <p:nvSpPr>
          <p:cNvPr name="Freeform 28" id="28"/>
          <p:cNvSpPr/>
          <p:nvPr/>
        </p:nvSpPr>
        <p:spPr>
          <a:xfrm flipH="false" flipV="false" rot="0">
            <a:off x="3725756" y="4576356"/>
            <a:ext cx="1085063" cy="651038"/>
          </a:xfrm>
          <a:custGeom>
            <a:avLst/>
            <a:gdLst/>
            <a:ahLst/>
            <a:cxnLst/>
            <a:rect r="r" b="b" t="t" l="l"/>
            <a:pathLst>
              <a:path h="651038" w="1085063">
                <a:moveTo>
                  <a:pt x="0" y="0"/>
                </a:moveTo>
                <a:lnTo>
                  <a:pt x="1085063" y="0"/>
                </a:lnTo>
                <a:lnTo>
                  <a:pt x="1085063" y="651038"/>
                </a:lnTo>
                <a:lnTo>
                  <a:pt x="0" y="651038"/>
                </a:lnTo>
                <a:lnTo>
                  <a:pt x="0" y="0"/>
                </a:lnTo>
                <a:close/>
              </a:path>
            </a:pathLst>
          </a:custGeom>
          <a:blipFill>
            <a:blip r:embed="rId54">
              <a:extLst>
                <a:ext uri="{96DAC541-7B7A-43D3-8B79-37D633B846F1}">
                  <asvg:svgBlip xmlns:asvg="http://schemas.microsoft.com/office/drawing/2016/SVG/main" r:embed="rId55"/>
                </a:ext>
              </a:extLst>
            </a:blip>
            <a:stretch>
              <a:fillRect l="0" t="0" r="0" b="0"/>
            </a:stretch>
          </a:blipFill>
        </p:spPr>
      </p:sp>
      <p:sp>
        <p:nvSpPr>
          <p:cNvPr name="Freeform 29" id="29"/>
          <p:cNvSpPr/>
          <p:nvPr/>
        </p:nvSpPr>
        <p:spPr>
          <a:xfrm flipH="false" flipV="false" rot="0">
            <a:off x="5493802" y="4518266"/>
            <a:ext cx="609588" cy="767216"/>
          </a:xfrm>
          <a:custGeom>
            <a:avLst/>
            <a:gdLst/>
            <a:ahLst/>
            <a:cxnLst/>
            <a:rect r="r" b="b" t="t" l="l"/>
            <a:pathLst>
              <a:path h="767216" w="609588">
                <a:moveTo>
                  <a:pt x="0" y="0"/>
                </a:moveTo>
                <a:lnTo>
                  <a:pt x="609589" y="0"/>
                </a:lnTo>
                <a:lnTo>
                  <a:pt x="609589" y="767217"/>
                </a:lnTo>
                <a:lnTo>
                  <a:pt x="0" y="767217"/>
                </a:lnTo>
                <a:lnTo>
                  <a:pt x="0" y="0"/>
                </a:lnTo>
                <a:close/>
              </a:path>
            </a:pathLst>
          </a:custGeom>
          <a:blipFill>
            <a:blip r:embed="rId56">
              <a:extLst>
                <a:ext uri="{96DAC541-7B7A-43D3-8B79-37D633B846F1}">
                  <asvg:svgBlip xmlns:asvg="http://schemas.microsoft.com/office/drawing/2016/SVG/main" r:embed="rId57"/>
                </a:ext>
              </a:extLst>
            </a:blip>
            <a:stretch>
              <a:fillRect l="0" t="0" r="0" b="0"/>
            </a:stretch>
          </a:blipFill>
        </p:spPr>
      </p:sp>
      <p:sp>
        <p:nvSpPr>
          <p:cNvPr name="Freeform 30" id="30"/>
          <p:cNvSpPr/>
          <p:nvPr/>
        </p:nvSpPr>
        <p:spPr>
          <a:xfrm flipH="false" flipV="false" rot="0">
            <a:off x="13825988" y="5783144"/>
            <a:ext cx="787256" cy="767216"/>
          </a:xfrm>
          <a:custGeom>
            <a:avLst/>
            <a:gdLst/>
            <a:ahLst/>
            <a:cxnLst/>
            <a:rect r="r" b="b" t="t" l="l"/>
            <a:pathLst>
              <a:path h="767216" w="787256">
                <a:moveTo>
                  <a:pt x="0" y="0"/>
                </a:moveTo>
                <a:lnTo>
                  <a:pt x="787255" y="0"/>
                </a:lnTo>
                <a:lnTo>
                  <a:pt x="787255" y="767216"/>
                </a:lnTo>
                <a:lnTo>
                  <a:pt x="0" y="767216"/>
                </a:lnTo>
                <a:lnTo>
                  <a:pt x="0" y="0"/>
                </a:lnTo>
                <a:close/>
              </a:path>
            </a:pathLst>
          </a:custGeom>
          <a:blipFill>
            <a:blip r:embed="rId58">
              <a:extLst>
                <a:ext uri="{96DAC541-7B7A-43D3-8B79-37D633B846F1}">
                  <asvg:svgBlip xmlns:asvg="http://schemas.microsoft.com/office/drawing/2016/SVG/main" r:embed="rId59"/>
                </a:ext>
              </a:extLst>
            </a:blip>
            <a:stretch>
              <a:fillRect l="0" t="0" r="0" b="0"/>
            </a:stretch>
          </a:blipFill>
        </p:spPr>
      </p:sp>
      <p:sp>
        <p:nvSpPr>
          <p:cNvPr name="Freeform 31" id="31"/>
          <p:cNvSpPr/>
          <p:nvPr/>
        </p:nvSpPr>
        <p:spPr>
          <a:xfrm flipH="false" flipV="false" rot="0">
            <a:off x="10890134" y="8267056"/>
            <a:ext cx="978628" cy="991244"/>
          </a:xfrm>
          <a:custGeom>
            <a:avLst/>
            <a:gdLst/>
            <a:ahLst/>
            <a:cxnLst/>
            <a:rect r="r" b="b" t="t" l="l"/>
            <a:pathLst>
              <a:path h="991244" w="978628">
                <a:moveTo>
                  <a:pt x="0" y="0"/>
                </a:moveTo>
                <a:lnTo>
                  <a:pt x="978627" y="0"/>
                </a:lnTo>
                <a:lnTo>
                  <a:pt x="978627" y="991244"/>
                </a:lnTo>
                <a:lnTo>
                  <a:pt x="0" y="991244"/>
                </a:lnTo>
                <a:lnTo>
                  <a:pt x="0" y="0"/>
                </a:lnTo>
                <a:close/>
              </a:path>
            </a:pathLst>
          </a:custGeom>
          <a:blipFill>
            <a:blip r:embed="rId60">
              <a:extLst>
                <a:ext uri="{96DAC541-7B7A-43D3-8B79-37D633B846F1}">
                  <asvg:svgBlip xmlns:asvg="http://schemas.microsoft.com/office/drawing/2016/SVG/main" r:embed="rId61"/>
                </a:ext>
              </a:extLst>
            </a:blip>
            <a:stretch>
              <a:fillRect l="0" t="0" r="0" b="0"/>
            </a:stretch>
          </a:blipFill>
        </p:spPr>
      </p:sp>
      <p:sp>
        <p:nvSpPr>
          <p:cNvPr name="Freeform 32" id="32"/>
          <p:cNvSpPr/>
          <p:nvPr/>
        </p:nvSpPr>
        <p:spPr>
          <a:xfrm flipH="false" flipV="false" rot="0">
            <a:off x="12506447" y="8318891"/>
            <a:ext cx="899016" cy="887574"/>
          </a:xfrm>
          <a:custGeom>
            <a:avLst/>
            <a:gdLst/>
            <a:ahLst/>
            <a:cxnLst/>
            <a:rect r="r" b="b" t="t" l="l"/>
            <a:pathLst>
              <a:path h="887574" w="899016">
                <a:moveTo>
                  <a:pt x="0" y="0"/>
                </a:moveTo>
                <a:lnTo>
                  <a:pt x="899016" y="0"/>
                </a:lnTo>
                <a:lnTo>
                  <a:pt x="899016" y="887574"/>
                </a:lnTo>
                <a:lnTo>
                  <a:pt x="0" y="887574"/>
                </a:lnTo>
                <a:lnTo>
                  <a:pt x="0" y="0"/>
                </a:lnTo>
                <a:close/>
              </a:path>
            </a:pathLst>
          </a:custGeom>
          <a:blipFill>
            <a:blip r:embed="rId62">
              <a:extLst>
                <a:ext uri="{96DAC541-7B7A-43D3-8B79-37D633B846F1}">
                  <asvg:svgBlip xmlns:asvg="http://schemas.microsoft.com/office/drawing/2016/SVG/main" r:embed="rId63"/>
                </a:ext>
              </a:extLst>
            </a:blip>
            <a:stretch>
              <a:fillRect l="0" t="0" r="0" b="0"/>
            </a:stretch>
          </a:blipFill>
        </p:spPr>
      </p:sp>
      <p:sp>
        <p:nvSpPr>
          <p:cNvPr name="Freeform 33" id="33"/>
          <p:cNvSpPr/>
          <p:nvPr/>
        </p:nvSpPr>
        <p:spPr>
          <a:xfrm flipH="false" flipV="false" rot="0">
            <a:off x="12340630" y="5705593"/>
            <a:ext cx="788162" cy="922318"/>
          </a:xfrm>
          <a:custGeom>
            <a:avLst/>
            <a:gdLst/>
            <a:ahLst/>
            <a:cxnLst/>
            <a:rect r="r" b="b" t="t" l="l"/>
            <a:pathLst>
              <a:path h="922318" w="788162">
                <a:moveTo>
                  <a:pt x="0" y="0"/>
                </a:moveTo>
                <a:lnTo>
                  <a:pt x="788163" y="0"/>
                </a:lnTo>
                <a:lnTo>
                  <a:pt x="788163" y="922318"/>
                </a:lnTo>
                <a:lnTo>
                  <a:pt x="0" y="922318"/>
                </a:lnTo>
                <a:lnTo>
                  <a:pt x="0" y="0"/>
                </a:lnTo>
                <a:close/>
              </a:path>
            </a:pathLst>
          </a:custGeom>
          <a:blipFill>
            <a:blip r:embed="rId64">
              <a:extLst>
                <a:ext uri="{96DAC541-7B7A-43D3-8B79-37D633B846F1}">
                  <asvg:svgBlip xmlns:asvg="http://schemas.microsoft.com/office/drawing/2016/SVG/main" r:embed="rId65"/>
                </a:ext>
              </a:extLst>
            </a:blip>
            <a:stretch>
              <a:fillRect l="0" t="0" r="0" b="0"/>
            </a:stretch>
          </a:blipFill>
        </p:spPr>
      </p:sp>
      <p:sp>
        <p:nvSpPr>
          <p:cNvPr name="Freeform 34" id="34"/>
          <p:cNvSpPr/>
          <p:nvPr/>
        </p:nvSpPr>
        <p:spPr>
          <a:xfrm flipH="false" flipV="false" rot="0">
            <a:off x="5133383" y="6982660"/>
            <a:ext cx="958932" cy="922318"/>
          </a:xfrm>
          <a:custGeom>
            <a:avLst/>
            <a:gdLst/>
            <a:ahLst/>
            <a:cxnLst/>
            <a:rect r="r" b="b" t="t" l="l"/>
            <a:pathLst>
              <a:path h="922318" w="958932">
                <a:moveTo>
                  <a:pt x="0" y="0"/>
                </a:moveTo>
                <a:lnTo>
                  <a:pt x="958931" y="0"/>
                </a:lnTo>
                <a:lnTo>
                  <a:pt x="958931" y="922318"/>
                </a:lnTo>
                <a:lnTo>
                  <a:pt x="0" y="922318"/>
                </a:lnTo>
                <a:lnTo>
                  <a:pt x="0" y="0"/>
                </a:lnTo>
                <a:close/>
              </a:path>
            </a:pathLst>
          </a:custGeom>
          <a:blipFill>
            <a:blip r:embed="rId66">
              <a:extLst>
                <a:ext uri="{96DAC541-7B7A-43D3-8B79-37D633B846F1}">
                  <asvg:svgBlip xmlns:asvg="http://schemas.microsoft.com/office/drawing/2016/SVG/main" r:embed="rId67"/>
                </a:ext>
              </a:extLst>
            </a:blip>
            <a:stretch>
              <a:fillRect l="0" t="0" r="0" b="0"/>
            </a:stretch>
          </a:blipFill>
        </p:spPr>
      </p:sp>
      <p:sp>
        <p:nvSpPr>
          <p:cNvPr name="Freeform 35" id="35"/>
          <p:cNvSpPr/>
          <p:nvPr/>
        </p:nvSpPr>
        <p:spPr>
          <a:xfrm flipH="false" flipV="false" rot="0">
            <a:off x="3621752" y="6968457"/>
            <a:ext cx="926524" cy="950724"/>
          </a:xfrm>
          <a:custGeom>
            <a:avLst/>
            <a:gdLst/>
            <a:ahLst/>
            <a:cxnLst/>
            <a:rect r="r" b="b" t="t" l="l"/>
            <a:pathLst>
              <a:path h="950724" w="926524">
                <a:moveTo>
                  <a:pt x="0" y="0"/>
                </a:moveTo>
                <a:lnTo>
                  <a:pt x="926524" y="0"/>
                </a:lnTo>
                <a:lnTo>
                  <a:pt x="926524" y="950724"/>
                </a:lnTo>
                <a:lnTo>
                  <a:pt x="0" y="950724"/>
                </a:lnTo>
                <a:lnTo>
                  <a:pt x="0" y="0"/>
                </a:lnTo>
                <a:close/>
              </a:path>
            </a:pathLst>
          </a:custGeom>
          <a:blipFill>
            <a:blip r:embed="rId68">
              <a:extLst>
                <a:ext uri="{96DAC541-7B7A-43D3-8B79-37D633B846F1}">
                  <asvg:svgBlip xmlns:asvg="http://schemas.microsoft.com/office/drawing/2016/SVG/main" r:embed="rId69"/>
                </a:ext>
              </a:extLst>
            </a:blip>
            <a:stretch>
              <a:fillRect l="0" t="0" r="0" b="0"/>
            </a:stretch>
          </a:blipFill>
        </p:spPr>
      </p:sp>
      <p:sp>
        <p:nvSpPr>
          <p:cNvPr name="Freeform 36" id="36"/>
          <p:cNvSpPr/>
          <p:nvPr/>
        </p:nvSpPr>
        <p:spPr>
          <a:xfrm flipH="false" flipV="false" rot="0">
            <a:off x="2159449" y="7005220"/>
            <a:ext cx="877197" cy="877197"/>
          </a:xfrm>
          <a:custGeom>
            <a:avLst/>
            <a:gdLst/>
            <a:ahLst/>
            <a:cxnLst/>
            <a:rect r="r" b="b" t="t" l="l"/>
            <a:pathLst>
              <a:path h="877197" w="877197">
                <a:moveTo>
                  <a:pt x="0" y="0"/>
                </a:moveTo>
                <a:lnTo>
                  <a:pt x="877197" y="0"/>
                </a:lnTo>
                <a:lnTo>
                  <a:pt x="877197" y="877197"/>
                </a:lnTo>
                <a:lnTo>
                  <a:pt x="0" y="877197"/>
                </a:lnTo>
                <a:lnTo>
                  <a:pt x="0" y="0"/>
                </a:lnTo>
                <a:close/>
              </a:path>
            </a:pathLst>
          </a:custGeom>
          <a:blipFill>
            <a:blip r:embed="rId70">
              <a:extLst>
                <a:ext uri="{96DAC541-7B7A-43D3-8B79-37D633B846F1}">
                  <asvg:svgBlip xmlns:asvg="http://schemas.microsoft.com/office/drawing/2016/SVG/main" r:embed="rId71"/>
                </a:ext>
              </a:extLst>
            </a:blip>
            <a:stretch>
              <a:fillRect l="0" t="0" r="0" b="0"/>
            </a:stretch>
          </a:blipFill>
        </p:spPr>
      </p:sp>
      <p:sp>
        <p:nvSpPr>
          <p:cNvPr name="Freeform 37" id="37"/>
          <p:cNvSpPr/>
          <p:nvPr/>
        </p:nvSpPr>
        <p:spPr>
          <a:xfrm flipH="false" flipV="false" rot="0">
            <a:off x="6677421" y="7002240"/>
            <a:ext cx="884766" cy="883157"/>
          </a:xfrm>
          <a:custGeom>
            <a:avLst/>
            <a:gdLst/>
            <a:ahLst/>
            <a:cxnLst/>
            <a:rect r="r" b="b" t="t" l="l"/>
            <a:pathLst>
              <a:path h="883157" w="884766">
                <a:moveTo>
                  <a:pt x="0" y="0"/>
                </a:moveTo>
                <a:lnTo>
                  <a:pt x="884766" y="0"/>
                </a:lnTo>
                <a:lnTo>
                  <a:pt x="884766" y="883158"/>
                </a:lnTo>
                <a:lnTo>
                  <a:pt x="0" y="883158"/>
                </a:lnTo>
                <a:lnTo>
                  <a:pt x="0" y="0"/>
                </a:lnTo>
                <a:close/>
              </a:path>
            </a:pathLst>
          </a:custGeom>
          <a:blipFill>
            <a:blip r:embed="rId72">
              <a:extLst>
                <a:ext uri="{96DAC541-7B7A-43D3-8B79-37D633B846F1}">
                  <asvg:svgBlip xmlns:asvg="http://schemas.microsoft.com/office/drawing/2016/SVG/main" r:embed="rId73"/>
                </a:ext>
              </a:extLst>
            </a:blip>
            <a:stretch>
              <a:fillRect l="0" t="0" r="0" b="0"/>
            </a:stretch>
          </a:blipFill>
        </p:spPr>
      </p:sp>
      <p:sp>
        <p:nvSpPr>
          <p:cNvPr name="Freeform 38" id="38"/>
          <p:cNvSpPr/>
          <p:nvPr/>
        </p:nvSpPr>
        <p:spPr>
          <a:xfrm flipH="false" flipV="false" rot="0">
            <a:off x="15235131" y="4428512"/>
            <a:ext cx="946725" cy="946725"/>
          </a:xfrm>
          <a:custGeom>
            <a:avLst/>
            <a:gdLst/>
            <a:ahLst/>
            <a:cxnLst/>
            <a:rect r="r" b="b" t="t" l="l"/>
            <a:pathLst>
              <a:path h="946725" w="946725">
                <a:moveTo>
                  <a:pt x="0" y="0"/>
                </a:moveTo>
                <a:lnTo>
                  <a:pt x="946725" y="0"/>
                </a:lnTo>
                <a:lnTo>
                  <a:pt x="946725" y="946725"/>
                </a:lnTo>
                <a:lnTo>
                  <a:pt x="0" y="946725"/>
                </a:lnTo>
                <a:lnTo>
                  <a:pt x="0" y="0"/>
                </a:lnTo>
                <a:close/>
              </a:path>
            </a:pathLst>
          </a:custGeom>
          <a:blipFill>
            <a:blip r:embed="rId74">
              <a:extLst>
                <a:ext uri="{96DAC541-7B7A-43D3-8B79-37D633B846F1}">
                  <asvg:svgBlip xmlns:asvg="http://schemas.microsoft.com/office/drawing/2016/SVG/main" r:embed="rId75"/>
                </a:ext>
              </a:extLst>
            </a:blip>
            <a:stretch>
              <a:fillRect l="0" t="0" r="0" b="0"/>
            </a:stretch>
          </a:blipFill>
        </p:spPr>
      </p:sp>
      <p:sp>
        <p:nvSpPr>
          <p:cNvPr name="Freeform 39" id="39"/>
          <p:cNvSpPr/>
          <p:nvPr/>
        </p:nvSpPr>
        <p:spPr>
          <a:xfrm flipH="false" flipV="false" rot="0">
            <a:off x="15310438" y="5748471"/>
            <a:ext cx="871418" cy="836561"/>
          </a:xfrm>
          <a:custGeom>
            <a:avLst/>
            <a:gdLst/>
            <a:ahLst/>
            <a:cxnLst/>
            <a:rect r="r" b="b" t="t" l="l"/>
            <a:pathLst>
              <a:path h="836561" w="871418">
                <a:moveTo>
                  <a:pt x="0" y="0"/>
                </a:moveTo>
                <a:lnTo>
                  <a:pt x="871418" y="0"/>
                </a:lnTo>
                <a:lnTo>
                  <a:pt x="871418" y="836562"/>
                </a:lnTo>
                <a:lnTo>
                  <a:pt x="0" y="836562"/>
                </a:lnTo>
                <a:lnTo>
                  <a:pt x="0" y="0"/>
                </a:lnTo>
                <a:close/>
              </a:path>
            </a:pathLst>
          </a:custGeom>
          <a:blipFill>
            <a:blip r:embed="rId76">
              <a:extLst>
                <a:ext uri="{96DAC541-7B7A-43D3-8B79-37D633B846F1}">
                  <asvg:svgBlip xmlns:asvg="http://schemas.microsoft.com/office/drawing/2016/SVG/main" r:embed="rId77"/>
                </a:ext>
              </a:extLst>
            </a:blip>
            <a:stretch>
              <a:fillRect l="0" t="0" r="0" b="0"/>
            </a:stretch>
          </a:blipFill>
        </p:spPr>
      </p:sp>
      <p:sp>
        <p:nvSpPr>
          <p:cNvPr name="Freeform 40" id="40"/>
          <p:cNvSpPr/>
          <p:nvPr/>
        </p:nvSpPr>
        <p:spPr>
          <a:xfrm flipH="false" flipV="false" rot="0">
            <a:off x="2106144" y="3244697"/>
            <a:ext cx="930502" cy="894974"/>
          </a:xfrm>
          <a:custGeom>
            <a:avLst/>
            <a:gdLst/>
            <a:ahLst/>
            <a:cxnLst/>
            <a:rect r="r" b="b" t="t" l="l"/>
            <a:pathLst>
              <a:path h="894974" w="930502">
                <a:moveTo>
                  <a:pt x="0" y="0"/>
                </a:moveTo>
                <a:lnTo>
                  <a:pt x="930502" y="0"/>
                </a:lnTo>
                <a:lnTo>
                  <a:pt x="930502" y="894974"/>
                </a:lnTo>
                <a:lnTo>
                  <a:pt x="0" y="894974"/>
                </a:lnTo>
                <a:lnTo>
                  <a:pt x="0" y="0"/>
                </a:lnTo>
                <a:close/>
              </a:path>
            </a:pathLst>
          </a:custGeom>
          <a:blipFill>
            <a:blip r:embed="rId78">
              <a:extLst>
                <a:ext uri="{96DAC541-7B7A-43D3-8B79-37D633B846F1}">
                  <asvg:svgBlip xmlns:asvg="http://schemas.microsoft.com/office/drawing/2016/SVG/main" r:embed="rId79"/>
                </a:ext>
              </a:extLst>
            </a:blip>
            <a:stretch>
              <a:fillRect l="0" t="0" r="0" b="0"/>
            </a:stretch>
          </a:blipFill>
        </p:spPr>
      </p:sp>
      <p:sp>
        <p:nvSpPr>
          <p:cNvPr name="Freeform 41" id="41"/>
          <p:cNvSpPr/>
          <p:nvPr/>
        </p:nvSpPr>
        <p:spPr>
          <a:xfrm flipH="false" flipV="false" rot="0">
            <a:off x="9402828" y="3244697"/>
            <a:ext cx="828257" cy="894974"/>
          </a:xfrm>
          <a:custGeom>
            <a:avLst/>
            <a:gdLst/>
            <a:ahLst/>
            <a:cxnLst/>
            <a:rect r="r" b="b" t="t" l="l"/>
            <a:pathLst>
              <a:path h="894974" w="828257">
                <a:moveTo>
                  <a:pt x="0" y="0"/>
                </a:moveTo>
                <a:lnTo>
                  <a:pt x="828258" y="0"/>
                </a:lnTo>
                <a:lnTo>
                  <a:pt x="828258" y="894974"/>
                </a:lnTo>
                <a:lnTo>
                  <a:pt x="0" y="894974"/>
                </a:lnTo>
                <a:lnTo>
                  <a:pt x="0" y="0"/>
                </a:lnTo>
                <a:close/>
              </a:path>
            </a:pathLst>
          </a:custGeom>
          <a:blipFill>
            <a:blip r:embed="rId80">
              <a:extLst>
                <a:ext uri="{96DAC541-7B7A-43D3-8B79-37D633B846F1}">
                  <asvg:svgBlip xmlns:asvg="http://schemas.microsoft.com/office/drawing/2016/SVG/main" r:embed="rId81"/>
                </a:ext>
              </a:extLst>
            </a:blip>
            <a:stretch>
              <a:fillRect l="0" t="0" r="0" b="0"/>
            </a:stretch>
          </a:blipFill>
        </p:spPr>
      </p:sp>
      <p:sp>
        <p:nvSpPr>
          <p:cNvPr name="Freeform 42" id="42"/>
          <p:cNvSpPr/>
          <p:nvPr/>
        </p:nvSpPr>
        <p:spPr>
          <a:xfrm flipH="false" flipV="false" rot="0">
            <a:off x="6588843" y="3199167"/>
            <a:ext cx="681259" cy="986033"/>
          </a:xfrm>
          <a:custGeom>
            <a:avLst/>
            <a:gdLst/>
            <a:ahLst/>
            <a:cxnLst/>
            <a:rect r="r" b="b" t="t" l="l"/>
            <a:pathLst>
              <a:path h="986033" w="681259">
                <a:moveTo>
                  <a:pt x="0" y="0"/>
                </a:moveTo>
                <a:lnTo>
                  <a:pt x="681259" y="0"/>
                </a:lnTo>
                <a:lnTo>
                  <a:pt x="681259" y="986033"/>
                </a:lnTo>
                <a:lnTo>
                  <a:pt x="0" y="986033"/>
                </a:lnTo>
                <a:lnTo>
                  <a:pt x="0" y="0"/>
                </a:lnTo>
                <a:close/>
              </a:path>
            </a:pathLst>
          </a:custGeom>
          <a:blipFill>
            <a:blip r:embed="rId82">
              <a:extLst>
                <a:ext uri="{96DAC541-7B7A-43D3-8B79-37D633B846F1}">
                  <asvg:svgBlip xmlns:asvg="http://schemas.microsoft.com/office/drawing/2016/SVG/main" r:embed="rId83"/>
                </a:ext>
              </a:extLst>
            </a:blip>
            <a:stretch>
              <a:fillRect l="0" t="0" r="0" b="0"/>
            </a:stretch>
          </a:blipFill>
        </p:spPr>
      </p:sp>
      <p:sp>
        <p:nvSpPr>
          <p:cNvPr name="Freeform 43" id="43"/>
          <p:cNvSpPr/>
          <p:nvPr/>
        </p:nvSpPr>
        <p:spPr>
          <a:xfrm flipH="false" flipV="false" rot="0">
            <a:off x="7888978" y="3244697"/>
            <a:ext cx="894974" cy="894974"/>
          </a:xfrm>
          <a:custGeom>
            <a:avLst/>
            <a:gdLst/>
            <a:ahLst/>
            <a:cxnLst/>
            <a:rect r="r" b="b" t="t" l="l"/>
            <a:pathLst>
              <a:path h="894974" w="894974">
                <a:moveTo>
                  <a:pt x="0" y="0"/>
                </a:moveTo>
                <a:lnTo>
                  <a:pt x="894974" y="0"/>
                </a:lnTo>
                <a:lnTo>
                  <a:pt x="894974" y="894974"/>
                </a:lnTo>
                <a:lnTo>
                  <a:pt x="0" y="894974"/>
                </a:lnTo>
                <a:lnTo>
                  <a:pt x="0" y="0"/>
                </a:lnTo>
                <a:close/>
              </a:path>
            </a:pathLst>
          </a:custGeom>
          <a:blipFill>
            <a:blip r:embed="rId84">
              <a:extLst>
                <a:ext uri="{96DAC541-7B7A-43D3-8B79-37D633B846F1}">
                  <asvg:svgBlip xmlns:asvg="http://schemas.microsoft.com/office/drawing/2016/SVG/main" r:embed="rId85"/>
                </a:ext>
              </a:extLst>
            </a:blip>
            <a:stretch>
              <a:fillRect l="0" t="0" r="0" b="0"/>
            </a:stretch>
          </a:blipFill>
        </p:spPr>
      </p:sp>
      <p:sp>
        <p:nvSpPr>
          <p:cNvPr name="Freeform 44" id="44"/>
          <p:cNvSpPr/>
          <p:nvPr/>
        </p:nvSpPr>
        <p:spPr>
          <a:xfrm flipH="false" flipV="false" rot="0">
            <a:off x="5141709" y="3244697"/>
            <a:ext cx="828257" cy="894974"/>
          </a:xfrm>
          <a:custGeom>
            <a:avLst/>
            <a:gdLst/>
            <a:ahLst/>
            <a:cxnLst/>
            <a:rect r="r" b="b" t="t" l="l"/>
            <a:pathLst>
              <a:path h="894974" w="828257">
                <a:moveTo>
                  <a:pt x="0" y="0"/>
                </a:moveTo>
                <a:lnTo>
                  <a:pt x="828258" y="0"/>
                </a:lnTo>
                <a:lnTo>
                  <a:pt x="828258" y="894974"/>
                </a:lnTo>
                <a:lnTo>
                  <a:pt x="0" y="894974"/>
                </a:lnTo>
                <a:lnTo>
                  <a:pt x="0" y="0"/>
                </a:lnTo>
                <a:close/>
              </a:path>
            </a:pathLst>
          </a:custGeom>
          <a:blipFill>
            <a:blip r:embed="rId80">
              <a:extLst>
                <a:ext uri="{96DAC541-7B7A-43D3-8B79-37D633B846F1}">
                  <asvg:svgBlip xmlns:asvg="http://schemas.microsoft.com/office/drawing/2016/SVG/main" r:embed="rId81"/>
                </a:ext>
              </a:extLst>
            </a:blip>
            <a:stretch>
              <a:fillRect l="0" t="0" r="0" b="0"/>
            </a:stretch>
          </a:blipFill>
        </p:spPr>
      </p:sp>
      <p:sp>
        <p:nvSpPr>
          <p:cNvPr name="Freeform 45" id="45"/>
          <p:cNvSpPr/>
          <p:nvPr/>
        </p:nvSpPr>
        <p:spPr>
          <a:xfrm flipH="false" flipV="false" rot="0">
            <a:off x="3655522" y="3244697"/>
            <a:ext cx="867311" cy="894974"/>
          </a:xfrm>
          <a:custGeom>
            <a:avLst/>
            <a:gdLst/>
            <a:ahLst/>
            <a:cxnLst/>
            <a:rect r="r" b="b" t="t" l="l"/>
            <a:pathLst>
              <a:path h="894974" w="867311">
                <a:moveTo>
                  <a:pt x="0" y="0"/>
                </a:moveTo>
                <a:lnTo>
                  <a:pt x="867311" y="0"/>
                </a:lnTo>
                <a:lnTo>
                  <a:pt x="867311" y="894974"/>
                </a:lnTo>
                <a:lnTo>
                  <a:pt x="0" y="894974"/>
                </a:lnTo>
                <a:lnTo>
                  <a:pt x="0" y="0"/>
                </a:lnTo>
                <a:close/>
              </a:path>
            </a:pathLst>
          </a:custGeom>
          <a:blipFill>
            <a:blip r:embed="rId86">
              <a:extLst>
                <a:ext uri="{96DAC541-7B7A-43D3-8B79-37D633B846F1}">
                  <asvg:svgBlip xmlns:asvg="http://schemas.microsoft.com/office/drawing/2016/SVG/main" r:embed="rId87"/>
                </a:ext>
              </a:extLst>
            </a:blip>
            <a:stretch>
              <a:fillRect l="0" t="0" r="0" b="0"/>
            </a:stretch>
          </a:blipFill>
        </p:spPr>
      </p:sp>
      <p:sp>
        <p:nvSpPr>
          <p:cNvPr name="Freeform 46" id="46"/>
          <p:cNvSpPr/>
          <p:nvPr/>
        </p:nvSpPr>
        <p:spPr>
          <a:xfrm flipH="false" flipV="false" rot="0">
            <a:off x="10849962" y="3282615"/>
            <a:ext cx="817648" cy="819138"/>
          </a:xfrm>
          <a:custGeom>
            <a:avLst/>
            <a:gdLst/>
            <a:ahLst/>
            <a:cxnLst/>
            <a:rect r="r" b="b" t="t" l="l"/>
            <a:pathLst>
              <a:path h="819138" w="817648">
                <a:moveTo>
                  <a:pt x="0" y="0"/>
                </a:moveTo>
                <a:lnTo>
                  <a:pt x="817648" y="0"/>
                </a:lnTo>
                <a:lnTo>
                  <a:pt x="817648" y="819138"/>
                </a:lnTo>
                <a:lnTo>
                  <a:pt x="0" y="819138"/>
                </a:lnTo>
                <a:lnTo>
                  <a:pt x="0" y="0"/>
                </a:lnTo>
                <a:close/>
              </a:path>
            </a:pathLst>
          </a:custGeom>
          <a:blipFill>
            <a:blip r:embed="rId88">
              <a:extLst>
                <a:ext uri="{96DAC541-7B7A-43D3-8B79-37D633B846F1}">
                  <asvg:svgBlip xmlns:asvg="http://schemas.microsoft.com/office/drawing/2016/SVG/main" r:embed="rId89"/>
                </a:ext>
              </a:extLst>
            </a:blip>
            <a:stretch>
              <a:fillRect l="0" t="0" r="0" b="0"/>
            </a:stretch>
          </a:blipFill>
        </p:spPr>
      </p:sp>
      <p:sp>
        <p:nvSpPr>
          <p:cNvPr name="Freeform 47" id="47"/>
          <p:cNvSpPr/>
          <p:nvPr/>
        </p:nvSpPr>
        <p:spPr>
          <a:xfrm flipH="false" flipV="false" rot="0">
            <a:off x="15056772" y="3282615"/>
            <a:ext cx="819138" cy="819138"/>
          </a:xfrm>
          <a:custGeom>
            <a:avLst/>
            <a:gdLst/>
            <a:ahLst/>
            <a:cxnLst/>
            <a:rect r="r" b="b" t="t" l="l"/>
            <a:pathLst>
              <a:path h="819138" w="819138">
                <a:moveTo>
                  <a:pt x="0" y="0"/>
                </a:moveTo>
                <a:lnTo>
                  <a:pt x="819137" y="0"/>
                </a:lnTo>
                <a:lnTo>
                  <a:pt x="819137" y="819138"/>
                </a:lnTo>
                <a:lnTo>
                  <a:pt x="0" y="819138"/>
                </a:lnTo>
                <a:lnTo>
                  <a:pt x="0" y="0"/>
                </a:lnTo>
                <a:close/>
              </a:path>
            </a:pathLst>
          </a:custGeom>
          <a:blipFill>
            <a:blip r:embed="rId90">
              <a:extLst>
                <a:ext uri="{96DAC541-7B7A-43D3-8B79-37D633B846F1}">
                  <asvg:svgBlip xmlns:asvg="http://schemas.microsoft.com/office/drawing/2016/SVG/main" r:embed="rId91"/>
                </a:ext>
              </a:extLst>
            </a:blip>
            <a:stretch>
              <a:fillRect l="0" t="0" r="0" b="0"/>
            </a:stretch>
          </a:blipFill>
        </p:spPr>
      </p:sp>
      <p:sp>
        <p:nvSpPr>
          <p:cNvPr name="Freeform 48" id="48"/>
          <p:cNvSpPr/>
          <p:nvPr/>
        </p:nvSpPr>
        <p:spPr>
          <a:xfrm flipH="false" flipV="false" rot="0">
            <a:off x="13724501" y="3282615"/>
            <a:ext cx="713394" cy="819138"/>
          </a:xfrm>
          <a:custGeom>
            <a:avLst/>
            <a:gdLst/>
            <a:ahLst/>
            <a:cxnLst/>
            <a:rect r="r" b="b" t="t" l="l"/>
            <a:pathLst>
              <a:path h="819138" w="713394">
                <a:moveTo>
                  <a:pt x="0" y="0"/>
                </a:moveTo>
                <a:lnTo>
                  <a:pt x="713394" y="0"/>
                </a:lnTo>
                <a:lnTo>
                  <a:pt x="713394" y="819138"/>
                </a:lnTo>
                <a:lnTo>
                  <a:pt x="0" y="819138"/>
                </a:lnTo>
                <a:lnTo>
                  <a:pt x="0" y="0"/>
                </a:lnTo>
                <a:close/>
              </a:path>
            </a:pathLst>
          </a:custGeom>
          <a:blipFill>
            <a:blip r:embed="rId92">
              <a:extLst>
                <a:ext uri="{96DAC541-7B7A-43D3-8B79-37D633B846F1}">
                  <asvg:svgBlip xmlns:asvg="http://schemas.microsoft.com/office/drawing/2016/SVG/main" r:embed="rId93"/>
                </a:ext>
              </a:extLst>
            </a:blip>
            <a:stretch>
              <a:fillRect l="0" t="0" r="0" b="0"/>
            </a:stretch>
          </a:blipFill>
        </p:spPr>
      </p:sp>
      <p:sp>
        <p:nvSpPr>
          <p:cNvPr name="Freeform 49" id="49"/>
          <p:cNvSpPr/>
          <p:nvPr/>
        </p:nvSpPr>
        <p:spPr>
          <a:xfrm flipH="false" flipV="false" rot="0">
            <a:off x="15310438" y="6995607"/>
            <a:ext cx="648685" cy="896424"/>
          </a:xfrm>
          <a:custGeom>
            <a:avLst/>
            <a:gdLst/>
            <a:ahLst/>
            <a:cxnLst/>
            <a:rect r="r" b="b" t="t" l="l"/>
            <a:pathLst>
              <a:path h="896424" w="648685">
                <a:moveTo>
                  <a:pt x="0" y="0"/>
                </a:moveTo>
                <a:lnTo>
                  <a:pt x="648685" y="0"/>
                </a:lnTo>
                <a:lnTo>
                  <a:pt x="648685" y="896424"/>
                </a:lnTo>
                <a:lnTo>
                  <a:pt x="0" y="896424"/>
                </a:lnTo>
                <a:lnTo>
                  <a:pt x="0" y="0"/>
                </a:lnTo>
                <a:close/>
              </a:path>
            </a:pathLst>
          </a:custGeom>
          <a:blipFill>
            <a:blip r:embed="rId94">
              <a:extLst>
                <a:ext uri="{96DAC541-7B7A-43D3-8B79-37D633B846F1}">
                  <asvg:svgBlip xmlns:asvg="http://schemas.microsoft.com/office/drawing/2016/SVG/main" r:embed="rId95"/>
                </a:ext>
              </a:extLst>
            </a:blip>
            <a:stretch>
              <a:fillRect l="0" t="0" r="0" b="0"/>
            </a:stretch>
          </a:blipFill>
        </p:spPr>
      </p:sp>
      <p:sp>
        <p:nvSpPr>
          <p:cNvPr name="Freeform 50" id="50"/>
          <p:cNvSpPr/>
          <p:nvPr/>
        </p:nvSpPr>
        <p:spPr>
          <a:xfrm flipH="false" flipV="false" rot="0">
            <a:off x="12286487" y="3282615"/>
            <a:ext cx="819138" cy="819138"/>
          </a:xfrm>
          <a:custGeom>
            <a:avLst/>
            <a:gdLst/>
            <a:ahLst/>
            <a:cxnLst/>
            <a:rect r="r" b="b" t="t" l="l"/>
            <a:pathLst>
              <a:path h="819138" w="819138">
                <a:moveTo>
                  <a:pt x="0" y="0"/>
                </a:moveTo>
                <a:lnTo>
                  <a:pt x="819137" y="0"/>
                </a:lnTo>
                <a:lnTo>
                  <a:pt x="819137" y="819138"/>
                </a:lnTo>
                <a:lnTo>
                  <a:pt x="0" y="819138"/>
                </a:lnTo>
                <a:lnTo>
                  <a:pt x="0" y="0"/>
                </a:lnTo>
                <a:close/>
              </a:path>
            </a:pathLst>
          </a:custGeom>
          <a:blipFill>
            <a:blip r:embed="rId96">
              <a:extLst>
                <a:ext uri="{96DAC541-7B7A-43D3-8B79-37D633B846F1}">
                  <asvg:svgBlip xmlns:asvg="http://schemas.microsoft.com/office/drawing/2016/SVG/main" r:embed="rId97"/>
                </a:ext>
              </a:extLst>
            </a:blip>
            <a:stretch>
              <a:fillRect l="0" t="0" r="0" b="0"/>
            </a:stretch>
          </a:blipFill>
        </p:spPr>
      </p:sp>
      <p:sp>
        <p:nvSpPr>
          <p:cNvPr name="Freeform 51" id="51"/>
          <p:cNvSpPr/>
          <p:nvPr/>
        </p:nvSpPr>
        <p:spPr>
          <a:xfrm flipH="false" flipV="false" rot="0">
            <a:off x="15195566" y="8375221"/>
            <a:ext cx="805677" cy="774915"/>
          </a:xfrm>
          <a:custGeom>
            <a:avLst/>
            <a:gdLst/>
            <a:ahLst/>
            <a:cxnLst/>
            <a:rect r="r" b="b" t="t" l="l"/>
            <a:pathLst>
              <a:path h="774915" w="805677">
                <a:moveTo>
                  <a:pt x="0" y="0"/>
                </a:moveTo>
                <a:lnTo>
                  <a:pt x="805677" y="0"/>
                </a:lnTo>
                <a:lnTo>
                  <a:pt x="805677" y="774915"/>
                </a:lnTo>
                <a:lnTo>
                  <a:pt x="0" y="774915"/>
                </a:lnTo>
                <a:lnTo>
                  <a:pt x="0" y="0"/>
                </a:lnTo>
                <a:close/>
              </a:path>
            </a:pathLst>
          </a:custGeom>
          <a:blipFill>
            <a:blip r:embed="rId98">
              <a:extLst>
                <a:ext uri="{96DAC541-7B7A-43D3-8B79-37D633B846F1}">
                  <asvg:svgBlip xmlns:asvg="http://schemas.microsoft.com/office/drawing/2016/SVG/main" r:embed="rId99"/>
                </a:ext>
              </a:extLst>
            </a:blip>
            <a:stretch>
              <a:fillRect l="0" t="0" r="0" b="0"/>
            </a:stretch>
          </a:blipFill>
        </p:spPr>
      </p:sp>
      <p:sp>
        <p:nvSpPr>
          <p:cNvPr name="TextBox 52" id="52"/>
          <p:cNvSpPr txBox="true"/>
          <p:nvPr/>
        </p:nvSpPr>
        <p:spPr>
          <a:xfrm rot="0">
            <a:off x="5346741" y="1713267"/>
            <a:ext cx="7594518" cy="942975"/>
          </a:xfrm>
          <a:prstGeom prst="rect">
            <a:avLst/>
          </a:prstGeom>
        </p:spPr>
        <p:txBody>
          <a:bodyPr anchor="t" rtlCol="false" tIns="0" lIns="0" bIns="0" rIns="0">
            <a:spAutoFit/>
          </a:bodyPr>
          <a:lstStyle/>
          <a:p>
            <a:pPr algn="ctr" marL="0" indent="0" lvl="0">
              <a:lnSpc>
                <a:spcPts val="7358"/>
              </a:lnSpc>
              <a:spcBef>
                <a:spcPct val="0"/>
              </a:spcBef>
            </a:pPr>
            <a:r>
              <a:rPr lang="en-US" b="true" sz="6131" spc="220" strike="noStrike" u="none">
                <a:solidFill>
                  <a:srgbClr val="2A2E3A"/>
                </a:solidFill>
                <a:latin typeface="Montserrat Classic Bold"/>
                <a:ea typeface="Montserrat Classic Bold"/>
                <a:cs typeface="Montserrat Classic Bold"/>
                <a:sym typeface="Montserrat Classic Bold"/>
              </a:rPr>
              <a:t>Resource Page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DAGY4kQCxCo</dc:identifier>
  <dcterms:modified xsi:type="dcterms:W3CDTF">2011-08-01T06:04:30Z</dcterms:modified>
  <cp:revision>1</cp:revision>
  <dc:title>Company Profile Presentation Template</dc:title>
</cp:coreProperties>
</file>