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Chau Philomene" charset="1" panose="02000806040000020003"/>
      <p:regular r:id="rId16"/>
    </p:embeddedFont>
    <p:embeddedFont>
      <p:font typeface="Open Sans" charset="1" panose="020B0606030504020204"/>
      <p:regular r:id="rId17"/>
    </p:embeddedFont>
    <p:embeddedFont>
      <p:font typeface="Clear Sans" charset="1" panose="020B0503030202020304"/>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 Id="rId4" Target="../media/image3.jpeg" Type="http://schemas.openxmlformats.org/officeDocument/2006/relationships/image"/><Relationship Id="rId5" Target="../media/image4.jpe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9.jpe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2.jpeg" Type="http://schemas.openxmlformats.org/officeDocument/2006/relationships/image"/><Relationship Id="rId4" Target="../media/image13.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svg" Type="http://schemas.openxmlformats.org/officeDocument/2006/relationships/image"/><Relationship Id="rId11" Target="../media/image7.png" Type="http://schemas.openxmlformats.org/officeDocument/2006/relationships/image"/><Relationship Id="rId12" Target="../media/image8.svg" Type="http://schemas.openxmlformats.org/officeDocument/2006/relationships/image"/><Relationship Id="rId2" Target="../media/image1.jpeg" Type="http://schemas.openxmlformats.org/officeDocument/2006/relationships/image"/><Relationship Id="rId3" Target="../media/image14.png" Type="http://schemas.openxmlformats.org/officeDocument/2006/relationships/image"/><Relationship Id="rId4" Target="../media/image15.svg" Type="http://schemas.openxmlformats.org/officeDocument/2006/relationships/image"/><Relationship Id="rId5" Target="../media/image16.png" Type="http://schemas.openxmlformats.org/officeDocument/2006/relationships/image"/><Relationship Id="rId6" Target="../media/image17.svg" Type="http://schemas.openxmlformats.org/officeDocument/2006/relationships/image"/><Relationship Id="rId7" Target="../media/image18.png" Type="http://schemas.openxmlformats.org/officeDocument/2006/relationships/image"/><Relationship Id="rId8" Target="../media/image19.svg" Type="http://schemas.openxmlformats.org/officeDocument/2006/relationships/image"/><Relationship Id="rId9" Target="../media/image2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2.pn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25.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26.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7.jpeg" Type="http://schemas.openxmlformats.org/officeDocument/2006/relationships/image"/><Relationship Id="rId4" Target="../media/image28.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9.jpeg" Type="http://schemas.openxmlformats.org/officeDocument/2006/relationships/image"/><Relationship Id="rId4" Target="../media/image23.png" Type="http://schemas.openxmlformats.org/officeDocument/2006/relationships/image"/><Relationship Id="rId5" Target="../media/image24.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7.png" Type="http://schemas.openxmlformats.org/officeDocument/2006/relationships/image"/><Relationship Id="rId11" Target="../media/image38.svg" Type="http://schemas.openxmlformats.org/officeDocument/2006/relationships/image"/><Relationship Id="rId2" Target="../media/image13.jpeg" Type="http://schemas.openxmlformats.org/officeDocument/2006/relationships/image"/><Relationship Id="rId3" Target="../media/image30.jpeg" Type="http://schemas.openxmlformats.org/officeDocument/2006/relationships/image"/><Relationship Id="rId4" Target="../media/image31.png" Type="http://schemas.openxmlformats.org/officeDocument/2006/relationships/image"/><Relationship Id="rId5" Target="../media/image32.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35.png" Type="http://schemas.openxmlformats.org/officeDocument/2006/relationships/image"/><Relationship Id="rId9" Target="../media/image36.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2.jpe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9877823" y="5143500"/>
            <a:ext cx="7381477" cy="6392027"/>
            <a:chOff x="0" y="0"/>
            <a:chExt cx="4282440" cy="3708400"/>
          </a:xfrm>
        </p:grpSpPr>
        <p:sp>
          <p:nvSpPr>
            <p:cNvPr name="Freeform 4" id="4"/>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3"/>
              <a:stretch>
                <a:fillRect l="-27145" t="0" r="-27145" b="0"/>
              </a:stretch>
            </a:blipFill>
          </p:spPr>
        </p:sp>
      </p:grpSp>
      <p:grpSp>
        <p:nvGrpSpPr>
          <p:cNvPr name="Group 5" id="5"/>
          <p:cNvGrpSpPr>
            <a:grpSpLocks noChangeAspect="true"/>
          </p:cNvGrpSpPr>
          <p:nvPr/>
        </p:nvGrpSpPr>
        <p:grpSpPr>
          <a:xfrm rot="0">
            <a:off x="15963485" y="1715980"/>
            <a:ext cx="7381477" cy="6392027"/>
            <a:chOff x="0" y="0"/>
            <a:chExt cx="4282440" cy="3708400"/>
          </a:xfrm>
        </p:grpSpPr>
        <p:sp>
          <p:nvSpPr>
            <p:cNvPr name="Freeform 6" id="6"/>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4"/>
              <a:stretch>
                <a:fillRect l="-14865" t="0" r="-14865" b="0"/>
              </a:stretch>
            </a:blipFill>
          </p:spPr>
        </p:sp>
      </p:grpSp>
      <p:grpSp>
        <p:nvGrpSpPr>
          <p:cNvPr name="Group 7" id="7"/>
          <p:cNvGrpSpPr>
            <a:grpSpLocks noChangeAspect="true"/>
          </p:cNvGrpSpPr>
          <p:nvPr/>
        </p:nvGrpSpPr>
        <p:grpSpPr>
          <a:xfrm rot="0">
            <a:off x="9877823" y="-1699109"/>
            <a:ext cx="7381477" cy="6392027"/>
            <a:chOff x="0" y="0"/>
            <a:chExt cx="4282440" cy="3708400"/>
          </a:xfrm>
        </p:grpSpPr>
        <p:sp>
          <p:nvSpPr>
            <p:cNvPr name="Freeform 8" id="8"/>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5"/>
              <a:stretch>
                <a:fillRect l="-19554" t="0" r="-19554" b="0"/>
              </a:stretch>
            </a:blipFill>
          </p:spPr>
        </p:sp>
      </p:grpSp>
      <p:grpSp>
        <p:nvGrpSpPr>
          <p:cNvPr name="Group 9" id="9"/>
          <p:cNvGrpSpPr/>
          <p:nvPr/>
        </p:nvGrpSpPr>
        <p:grpSpPr>
          <a:xfrm rot="0">
            <a:off x="-3250442" y="1728493"/>
            <a:ext cx="13977303" cy="6830015"/>
            <a:chOff x="0" y="0"/>
            <a:chExt cx="1205021" cy="588834"/>
          </a:xfrm>
        </p:grpSpPr>
        <p:sp>
          <p:nvSpPr>
            <p:cNvPr name="Freeform 10" id="10"/>
            <p:cNvSpPr/>
            <p:nvPr/>
          </p:nvSpPr>
          <p:spPr>
            <a:xfrm flipH="false" flipV="false" rot="0">
              <a:off x="0" y="0"/>
              <a:ext cx="1205021" cy="588834"/>
            </a:xfrm>
            <a:custGeom>
              <a:avLst/>
              <a:gdLst/>
              <a:ahLst/>
              <a:cxnLst/>
              <a:rect r="r" b="b" t="t" l="l"/>
              <a:pathLst>
                <a:path h="588834" w="1205021">
                  <a:moveTo>
                    <a:pt x="1205021" y="294417"/>
                  </a:moveTo>
                  <a:lnTo>
                    <a:pt x="1001821" y="588834"/>
                  </a:lnTo>
                  <a:lnTo>
                    <a:pt x="203200" y="588834"/>
                  </a:lnTo>
                  <a:lnTo>
                    <a:pt x="0" y="294417"/>
                  </a:lnTo>
                  <a:lnTo>
                    <a:pt x="203200" y="0"/>
                  </a:lnTo>
                  <a:lnTo>
                    <a:pt x="1001821" y="0"/>
                  </a:lnTo>
                  <a:lnTo>
                    <a:pt x="1205021" y="294417"/>
                  </a:lnTo>
                  <a:close/>
                </a:path>
              </a:pathLst>
            </a:custGeom>
            <a:gradFill rotWithShape="true">
              <a:gsLst>
                <a:gs pos="0">
                  <a:srgbClr val="9CF4F8">
                    <a:alpha val="100000"/>
                  </a:srgbClr>
                </a:gs>
                <a:gs pos="50000">
                  <a:srgbClr val="1B70E1">
                    <a:alpha val="100000"/>
                  </a:srgbClr>
                </a:gs>
                <a:gs pos="100000">
                  <a:srgbClr val="1B70E1">
                    <a:alpha val="100000"/>
                  </a:srgbClr>
                </a:gs>
              </a:gsLst>
              <a:lin ang="0"/>
            </a:gradFill>
          </p:spPr>
        </p:sp>
        <p:sp>
          <p:nvSpPr>
            <p:cNvPr name="TextBox 11" id="11"/>
            <p:cNvSpPr txBox="true"/>
            <p:nvPr/>
          </p:nvSpPr>
          <p:spPr>
            <a:xfrm>
              <a:off x="114300" y="-28575"/>
              <a:ext cx="976421" cy="617409"/>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0">
            <a:off x="16358453" y="8686383"/>
            <a:ext cx="5262047" cy="4522072"/>
            <a:chOff x="0" y="0"/>
            <a:chExt cx="812800" cy="698500"/>
          </a:xfrm>
        </p:grpSpPr>
        <p:sp>
          <p:nvSpPr>
            <p:cNvPr name="Freeform 13" id="13"/>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1B70E1">
                    <a:alpha val="100000"/>
                  </a:srgbClr>
                </a:gs>
                <a:gs pos="100000">
                  <a:srgbClr val="9CF4F8">
                    <a:alpha val="100000"/>
                  </a:srgbClr>
                </a:gs>
              </a:gsLst>
              <a:lin ang="0"/>
            </a:gradFill>
          </p:spPr>
        </p:sp>
        <p:sp>
          <p:nvSpPr>
            <p:cNvPr name="TextBox 14" id="14"/>
            <p:cNvSpPr txBox="true"/>
            <p:nvPr/>
          </p:nvSpPr>
          <p:spPr>
            <a:xfrm>
              <a:off x="114300" y="-28575"/>
              <a:ext cx="584200" cy="727075"/>
            </a:xfrm>
            <a:prstGeom prst="rect">
              <a:avLst/>
            </a:prstGeom>
          </p:spPr>
          <p:txBody>
            <a:bodyPr anchor="ctr" rtlCol="false" tIns="50800" lIns="50800" bIns="50800" rIns="50800"/>
            <a:lstStyle/>
            <a:p>
              <a:pPr algn="ctr">
                <a:lnSpc>
                  <a:spcPts val="2659"/>
                </a:lnSpc>
                <a:spcBef>
                  <a:spcPct val="0"/>
                </a:spcBef>
              </a:pPr>
            </a:p>
          </p:txBody>
        </p:sp>
      </p:grpSp>
      <p:grpSp>
        <p:nvGrpSpPr>
          <p:cNvPr name="Group 15" id="15"/>
          <p:cNvGrpSpPr/>
          <p:nvPr/>
        </p:nvGrpSpPr>
        <p:grpSpPr>
          <a:xfrm rot="0">
            <a:off x="16358453" y="-3387117"/>
            <a:ext cx="5262047" cy="4522072"/>
            <a:chOff x="0" y="0"/>
            <a:chExt cx="812800" cy="698500"/>
          </a:xfrm>
        </p:grpSpPr>
        <p:sp>
          <p:nvSpPr>
            <p:cNvPr name="Freeform 16" id="16"/>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1B70E1">
                    <a:alpha val="100000"/>
                  </a:srgbClr>
                </a:gs>
                <a:gs pos="100000">
                  <a:srgbClr val="9CF4F8">
                    <a:alpha val="100000"/>
                  </a:srgbClr>
                </a:gs>
              </a:gsLst>
              <a:lin ang="0"/>
            </a:gradFill>
          </p:spPr>
        </p:sp>
        <p:sp>
          <p:nvSpPr>
            <p:cNvPr name="TextBox 17" id="17"/>
            <p:cNvSpPr txBox="true"/>
            <p:nvPr/>
          </p:nvSpPr>
          <p:spPr>
            <a:xfrm>
              <a:off x="114300" y="-28575"/>
              <a:ext cx="584200" cy="727075"/>
            </a:xfrm>
            <a:prstGeom prst="rect">
              <a:avLst/>
            </a:prstGeom>
          </p:spPr>
          <p:txBody>
            <a:bodyPr anchor="ctr" rtlCol="false" tIns="50800" lIns="50800" bIns="50800" rIns="50800"/>
            <a:lstStyle/>
            <a:p>
              <a:pPr algn="ctr">
                <a:lnSpc>
                  <a:spcPts val="2659"/>
                </a:lnSpc>
                <a:spcBef>
                  <a:spcPct val="0"/>
                </a:spcBef>
              </a:pPr>
            </a:p>
          </p:txBody>
        </p:sp>
      </p:grpSp>
      <p:grpSp>
        <p:nvGrpSpPr>
          <p:cNvPr name="Group 18" id="18"/>
          <p:cNvGrpSpPr/>
          <p:nvPr/>
        </p:nvGrpSpPr>
        <p:grpSpPr>
          <a:xfrm rot="0">
            <a:off x="-3250442" y="2428285"/>
            <a:ext cx="13977303" cy="6830015"/>
            <a:chOff x="0" y="0"/>
            <a:chExt cx="1205021" cy="588834"/>
          </a:xfrm>
        </p:grpSpPr>
        <p:sp>
          <p:nvSpPr>
            <p:cNvPr name="Freeform 19" id="19"/>
            <p:cNvSpPr/>
            <p:nvPr/>
          </p:nvSpPr>
          <p:spPr>
            <a:xfrm flipH="false" flipV="false" rot="0">
              <a:off x="0" y="0"/>
              <a:ext cx="1205021" cy="588834"/>
            </a:xfrm>
            <a:custGeom>
              <a:avLst/>
              <a:gdLst/>
              <a:ahLst/>
              <a:cxnLst/>
              <a:rect r="r" b="b" t="t" l="l"/>
              <a:pathLst>
                <a:path h="588834" w="1205021">
                  <a:moveTo>
                    <a:pt x="1205021" y="294417"/>
                  </a:moveTo>
                  <a:lnTo>
                    <a:pt x="1001821" y="588834"/>
                  </a:lnTo>
                  <a:lnTo>
                    <a:pt x="203200" y="588834"/>
                  </a:lnTo>
                  <a:lnTo>
                    <a:pt x="0" y="294417"/>
                  </a:lnTo>
                  <a:lnTo>
                    <a:pt x="203200" y="0"/>
                  </a:lnTo>
                  <a:lnTo>
                    <a:pt x="1001821" y="0"/>
                  </a:lnTo>
                  <a:lnTo>
                    <a:pt x="1205021" y="294417"/>
                  </a:lnTo>
                  <a:close/>
                </a:path>
              </a:pathLst>
            </a:custGeom>
            <a:solidFill>
              <a:srgbClr val="000000">
                <a:alpha val="0"/>
              </a:srgbClr>
            </a:solidFill>
            <a:ln w="85725" cap="sq">
              <a:solidFill>
                <a:srgbClr val="000000"/>
              </a:solidFill>
              <a:prstDash val="solid"/>
              <a:miter/>
            </a:ln>
          </p:spPr>
        </p:sp>
        <p:sp>
          <p:nvSpPr>
            <p:cNvPr name="TextBox 20" id="20"/>
            <p:cNvSpPr txBox="true"/>
            <p:nvPr/>
          </p:nvSpPr>
          <p:spPr>
            <a:xfrm>
              <a:off x="114300" y="-28575"/>
              <a:ext cx="976421" cy="617409"/>
            </a:xfrm>
            <a:prstGeom prst="rect">
              <a:avLst/>
            </a:prstGeom>
          </p:spPr>
          <p:txBody>
            <a:bodyPr anchor="ctr" rtlCol="false" tIns="50800" lIns="50800" bIns="50800" rIns="50800"/>
            <a:lstStyle/>
            <a:p>
              <a:pPr algn="ctr">
                <a:lnSpc>
                  <a:spcPts val="2659"/>
                </a:lnSpc>
                <a:spcBef>
                  <a:spcPct val="0"/>
                </a:spcBef>
              </a:pPr>
            </a:p>
          </p:txBody>
        </p:sp>
      </p:grpSp>
      <p:sp>
        <p:nvSpPr>
          <p:cNvPr name="TextBox 21" id="21"/>
          <p:cNvSpPr txBox="true"/>
          <p:nvPr/>
        </p:nvSpPr>
        <p:spPr>
          <a:xfrm rot="0">
            <a:off x="1028700" y="3144848"/>
            <a:ext cx="8849123" cy="4243179"/>
          </a:xfrm>
          <a:prstGeom prst="rect">
            <a:avLst/>
          </a:prstGeom>
        </p:spPr>
        <p:txBody>
          <a:bodyPr anchor="t" rtlCol="false" tIns="0" lIns="0" bIns="0" rIns="0">
            <a:spAutoFit/>
          </a:bodyPr>
          <a:lstStyle/>
          <a:p>
            <a:pPr algn="l">
              <a:lnSpc>
                <a:spcPts val="16859"/>
              </a:lnSpc>
            </a:pPr>
            <a:r>
              <a:rPr lang="en-US" sz="13706">
                <a:solidFill>
                  <a:srgbClr val="FFFFFF"/>
                </a:solidFill>
                <a:latin typeface="Chau Philomene"/>
                <a:ea typeface="Chau Philomene"/>
                <a:cs typeface="Chau Philomene"/>
                <a:sym typeface="Chau Philomene"/>
              </a:rPr>
              <a:t>BUSINESS PROPOSAL</a:t>
            </a:r>
          </a:p>
        </p:txBody>
      </p:sp>
      <p:sp>
        <p:nvSpPr>
          <p:cNvPr name="Freeform 22" id="22"/>
          <p:cNvSpPr/>
          <p:nvPr/>
        </p:nvSpPr>
        <p:spPr>
          <a:xfrm flipH="false" flipV="false" rot="0">
            <a:off x="-574919" y="-2007108"/>
            <a:ext cx="7315200" cy="4014216"/>
          </a:xfrm>
          <a:custGeom>
            <a:avLst/>
            <a:gdLst/>
            <a:ahLst/>
            <a:cxnLst/>
            <a:rect r="r" b="b" t="t" l="l"/>
            <a:pathLst>
              <a:path h="4014216" w="7315200">
                <a:moveTo>
                  <a:pt x="0" y="0"/>
                </a:moveTo>
                <a:lnTo>
                  <a:pt x="7315200" y="0"/>
                </a:lnTo>
                <a:lnTo>
                  <a:pt x="7315200" y="4014216"/>
                </a:lnTo>
                <a:lnTo>
                  <a:pt x="0" y="401421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3" id="23"/>
          <p:cNvSpPr/>
          <p:nvPr/>
        </p:nvSpPr>
        <p:spPr>
          <a:xfrm flipH="false" flipV="false" rot="5315433">
            <a:off x="5426787" y="6488481"/>
            <a:ext cx="1309605" cy="3702064"/>
          </a:xfrm>
          <a:custGeom>
            <a:avLst/>
            <a:gdLst/>
            <a:ahLst/>
            <a:cxnLst/>
            <a:rect r="r" b="b" t="t" l="l"/>
            <a:pathLst>
              <a:path h="3702064" w="1309605">
                <a:moveTo>
                  <a:pt x="0" y="0"/>
                </a:moveTo>
                <a:lnTo>
                  <a:pt x="1309605" y="0"/>
                </a:lnTo>
                <a:lnTo>
                  <a:pt x="1309605" y="3702064"/>
                </a:lnTo>
                <a:lnTo>
                  <a:pt x="0" y="37020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4" id="24"/>
          <p:cNvGrpSpPr/>
          <p:nvPr/>
        </p:nvGrpSpPr>
        <p:grpSpPr>
          <a:xfrm rot="0">
            <a:off x="16358453" y="2650957"/>
            <a:ext cx="5262047" cy="4522072"/>
            <a:chOff x="0" y="0"/>
            <a:chExt cx="812800" cy="698500"/>
          </a:xfrm>
        </p:grpSpPr>
        <p:sp>
          <p:nvSpPr>
            <p:cNvPr name="Freeform 25" id="25"/>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1B70E1">
                    <a:alpha val="40000"/>
                  </a:srgbClr>
                </a:gs>
                <a:gs pos="100000">
                  <a:srgbClr val="9CF4F8">
                    <a:alpha val="40000"/>
                  </a:srgbClr>
                </a:gs>
              </a:gsLst>
              <a:lin ang="0"/>
            </a:gradFill>
          </p:spPr>
        </p:sp>
        <p:sp>
          <p:nvSpPr>
            <p:cNvPr name="TextBox 26" id="26"/>
            <p:cNvSpPr txBox="true"/>
            <p:nvPr/>
          </p:nvSpPr>
          <p:spPr>
            <a:xfrm>
              <a:off x="114300" y="-28575"/>
              <a:ext cx="584200" cy="727075"/>
            </a:xfrm>
            <a:prstGeom prst="rect">
              <a:avLst/>
            </a:prstGeom>
          </p:spPr>
          <p:txBody>
            <a:bodyPr anchor="ctr" rtlCol="false" tIns="50800" lIns="50800" bIns="50800" rIns="50800"/>
            <a:lstStyle/>
            <a:p>
              <a:pPr algn="ctr">
                <a:lnSpc>
                  <a:spcPts val="2659"/>
                </a:lnSpc>
                <a:spcBef>
                  <a:spcPct val="0"/>
                </a:spcBef>
              </a:pPr>
            </a:p>
          </p:txBody>
        </p:sp>
      </p:grpSp>
      <p:grpSp>
        <p:nvGrpSpPr>
          <p:cNvPr name="Group 27" id="27"/>
          <p:cNvGrpSpPr/>
          <p:nvPr/>
        </p:nvGrpSpPr>
        <p:grpSpPr>
          <a:xfrm rot="0">
            <a:off x="10528293" y="-1115826"/>
            <a:ext cx="6080536" cy="5225461"/>
            <a:chOff x="0" y="0"/>
            <a:chExt cx="812800" cy="698500"/>
          </a:xfrm>
        </p:grpSpPr>
        <p:sp>
          <p:nvSpPr>
            <p:cNvPr name="Freeform 28" id="28"/>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1B70E1">
                    <a:alpha val="40000"/>
                  </a:srgbClr>
                </a:gs>
                <a:gs pos="100000">
                  <a:srgbClr val="9CF4F8">
                    <a:alpha val="40000"/>
                  </a:srgbClr>
                </a:gs>
              </a:gsLst>
              <a:lin ang="0"/>
            </a:gradFill>
          </p:spPr>
        </p:sp>
        <p:sp>
          <p:nvSpPr>
            <p:cNvPr name="TextBox 29" id="29"/>
            <p:cNvSpPr txBox="true"/>
            <p:nvPr/>
          </p:nvSpPr>
          <p:spPr>
            <a:xfrm>
              <a:off x="114300" y="-28575"/>
              <a:ext cx="584200" cy="727075"/>
            </a:xfrm>
            <a:prstGeom prst="rect">
              <a:avLst/>
            </a:prstGeom>
          </p:spPr>
          <p:txBody>
            <a:bodyPr anchor="ctr" rtlCol="false" tIns="50800" lIns="50800" bIns="50800" rIns="50800"/>
            <a:lstStyle/>
            <a:p>
              <a:pPr algn="ctr">
                <a:lnSpc>
                  <a:spcPts val="2659"/>
                </a:lnSpc>
                <a:spcBef>
                  <a:spcPct val="0"/>
                </a:spcBef>
              </a:pPr>
            </a:p>
          </p:txBody>
        </p:sp>
      </p:grpSp>
      <p:grpSp>
        <p:nvGrpSpPr>
          <p:cNvPr name="Group 30" id="30"/>
          <p:cNvGrpSpPr/>
          <p:nvPr/>
        </p:nvGrpSpPr>
        <p:grpSpPr>
          <a:xfrm rot="0">
            <a:off x="10528293" y="5721958"/>
            <a:ext cx="6080536" cy="5225461"/>
            <a:chOff x="0" y="0"/>
            <a:chExt cx="812800" cy="698500"/>
          </a:xfrm>
        </p:grpSpPr>
        <p:sp>
          <p:nvSpPr>
            <p:cNvPr name="Freeform 31" id="31"/>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1B70E1">
                    <a:alpha val="40000"/>
                  </a:srgbClr>
                </a:gs>
                <a:gs pos="100000">
                  <a:srgbClr val="9CF4F8">
                    <a:alpha val="40000"/>
                  </a:srgbClr>
                </a:gs>
              </a:gsLst>
              <a:lin ang="0"/>
            </a:gradFill>
          </p:spPr>
        </p:sp>
        <p:sp>
          <p:nvSpPr>
            <p:cNvPr name="TextBox 32" id="32"/>
            <p:cNvSpPr txBox="true"/>
            <p:nvPr/>
          </p:nvSpPr>
          <p:spPr>
            <a:xfrm>
              <a:off x="114300" y="-28575"/>
              <a:ext cx="584200" cy="727075"/>
            </a:xfrm>
            <a:prstGeom prst="rect">
              <a:avLst/>
            </a:prstGeom>
          </p:spPr>
          <p:txBody>
            <a:bodyPr anchor="ctr" rtlCol="false" tIns="50800" lIns="50800" bIns="50800" rIns="50800"/>
            <a:lstStyle/>
            <a:p>
              <a:pPr algn="ctr">
                <a:lnSpc>
                  <a:spcPts val="2659"/>
                </a:lnSpc>
                <a:spcBef>
                  <a:spcPct val="0"/>
                </a:spcBef>
              </a:pP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2880591" y="781050"/>
            <a:ext cx="18322727" cy="4114800"/>
            <a:chOff x="0" y="0"/>
            <a:chExt cx="2830213" cy="635591"/>
          </a:xfrm>
        </p:grpSpPr>
        <p:sp>
          <p:nvSpPr>
            <p:cNvPr name="Freeform 4" id="4"/>
            <p:cNvSpPr/>
            <p:nvPr/>
          </p:nvSpPr>
          <p:spPr>
            <a:xfrm flipH="false" flipV="false" rot="0">
              <a:off x="0" y="0"/>
              <a:ext cx="2830213" cy="635591"/>
            </a:xfrm>
            <a:custGeom>
              <a:avLst/>
              <a:gdLst/>
              <a:ahLst/>
              <a:cxnLst/>
              <a:rect r="r" b="b" t="t" l="l"/>
              <a:pathLst>
                <a:path h="635591" w="2830213">
                  <a:moveTo>
                    <a:pt x="2830213" y="317795"/>
                  </a:moveTo>
                  <a:lnTo>
                    <a:pt x="2627013" y="635591"/>
                  </a:lnTo>
                  <a:lnTo>
                    <a:pt x="203200" y="635591"/>
                  </a:lnTo>
                  <a:lnTo>
                    <a:pt x="0" y="317795"/>
                  </a:lnTo>
                  <a:lnTo>
                    <a:pt x="203200" y="0"/>
                  </a:lnTo>
                  <a:lnTo>
                    <a:pt x="2627013" y="0"/>
                  </a:lnTo>
                  <a:lnTo>
                    <a:pt x="2830213" y="317795"/>
                  </a:lnTo>
                  <a:close/>
                </a:path>
              </a:pathLst>
            </a:custGeom>
            <a:gradFill rotWithShape="true">
              <a:gsLst>
                <a:gs pos="0">
                  <a:srgbClr val="1B70E1">
                    <a:alpha val="100000"/>
                  </a:srgbClr>
                </a:gs>
                <a:gs pos="100000">
                  <a:srgbClr val="9CF4F8">
                    <a:alpha val="100000"/>
                  </a:srgbClr>
                </a:gs>
              </a:gsLst>
              <a:lin ang="0"/>
            </a:gradFill>
          </p:spPr>
        </p:sp>
        <p:sp>
          <p:nvSpPr>
            <p:cNvPr name="TextBox 5" id="5"/>
            <p:cNvSpPr txBox="true"/>
            <p:nvPr/>
          </p:nvSpPr>
          <p:spPr>
            <a:xfrm>
              <a:off x="114300" y="-28575"/>
              <a:ext cx="2601613" cy="664166"/>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9525146" y="-963058"/>
            <a:ext cx="7315200" cy="4014216"/>
          </a:xfrm>
          <a:custGeom>
            <a:avLst/>
            <a:gdLst/>
            <a:ahLst/>
            <a:cxnLst/>
            <a:rect r="r" b="b" t="t" l="l"/>
            <a:pathLst>
              <a:path h="4014216" w="7315200">
                <a:moveTo>
                  <a:pt x="0" y="0"/>
                </a:moveTo>
                <a:lnTo>
                  <a:pt x="7315200" y="0"/>
                </a:lnTo>
                <a:lnTo>
                  <a:pt x="7315200" y="4014216"/>
                </a:lnTo>
                <a:lnTo>
                  <a:pt x="0" y="40142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2461318" y="1044050"/>
            <a:ext cx="18322727" cy="4114800"/>
            <a:chOff x="0" y="0"/>
            <a:chExt cx="2830213" cy="635591"/>
          </a:xfrm>
        </p:grpSpPr>
        <p:sp>
          <p:nvSpPr>
            <p:cNvPr name="Freeform 8" id="8"/>
            <p:cNvSpPr/>
            <p:nvPr/>
          </p:nvSpPr>
          <p:spPr>
            <a:xfrm flipH="false" flipV="false" rot="0">
              <a:off x="0" y="0"/>
              <a:ext cx="2830213" cy="635591"/>
            </a:xfrm>
            <a:custGeom>
              <a:avLst/>
              <a:gdLst/>
              <a:ahLst/>
              <a:cxnLst/>
              <a:rect r="r" b="b" t="t" l="l"/>
              <a:pathLst>
                <a:path h="635591" w="2830213">
                  <a:moveTo>
                    <a:pt x="2830213" y="317795"/>
                  </a:moveTo>
                  <a:lnTo>
                    <a:pt x="2627013" y="635591"/>
                  </a:lnTo>
                  <a:lnTo>
                    <a:pt x="203200" y="635591"/>
                  </a:lnTo>
                  <a:lnTo>
                    <a:pt x="0" y="317795"/>
                  </a:lnTo>
                  <a:lnTo>
                    <a:pt x="203200" y="0"/>
                  </a:lnTo>
                  <a:lnTo>
                    <a:pt x="2627013" y="0"/>
                  </a:lnTo>
                  <a:lnTo>
                    <a:pt x="2830213" y="317795"/>
                  </a:lnTo>
                  <a:close/>
                </a:path>
              </a:pathLst>
            </a:custGeom>
            <a:solidFill>
              <a:srgbClr val="000000">
                <a:alpha val="0"/>
              </a:srgbClr>
            </a:solidFill>
            <a:ln w="38100" cap="sq">
              <a:solidFill>
                <a:srgbClr val="000000"/>
              </a:solidFill>
              <a:prstDash val="solid"/>
              <a:miter/>
            </a:ln>
          </p:spPr>
        </p:sp>
        <p:sp>
          <p:nvSpPr>
            <p:cNvPr name="TextBox 9" id="9"/>
            <p:cNvSpPr txBox="true"/>
            <p:nvPr/>
          </p:nvSpPr>
          <p:spPr>
            <a:xfrm>
              <a:off x="114300" y="-28575"/>
              <a:ext cx="2601613" cy="664166"/>
            </a:xfrm>
            <a:prstGeom prst="rect">
              <a:avLst/>
            </a:prstGeom>
          </p:spPr>
          <p:txBody>
            <a:bodyPr anchor="ctr" rtlCol="false" tIns="50800" lIns="50800" bIns="50800" rIns="50800"/>
            <a:lstStyle/>
            <a:p>
              <a:pPr algn="ctr">
                <a:lnSpc>
                  <a:spcPts val="2659"/>
                </a:lnSpc>
                <a:spcBef>
                  <a:spcPct val="0"/>
                </a:spcBef>
              </a:pPr>
            </a:p>
          </p:txBody>
        </p:sp>
      </p:grpSp>
      <p:grpSp>
        <p:nvGrpSpPr>
          <p:cNvPr name="Group 10" id="10"/>
          <p:cNvGrpSpPr>
            <a:grpSpLocks noChangeAspect="true"/>
          </p:cNvGrpSpPr>
          <p:nvPr/>
        </p:nvGrpSpPr>
        <p:grpSpPr>
          <a:xfrm rot="0">
            <a:off x="11237566" y="781050"/>
            <a:ext cx="7050434" cy="7050434"/>
            <a:chOff x="0" y="0"/>
            <a:chExt cx="6350000" cy="6350000"/>
          </a:xfrm>
        </p:grpSpPr>
        <p:sp>
          <p:nvSpPr>
            <p:cNvPr name="Freeform 11" id="11"/>
            <p:cNvSpPr/>
            <p:nvPr/>
          </p:nvSpPr>
          <p:spPr>
            <a:xfrm flipH="false" flipV="false" rot="0">
              <a:off x="0" y="0"/>
              <a:ext cx="6350000" cy="6350000"/>
            </a:xfrm>
            <a:custGeom>
              <a:avLst/>
              <a:gdLst/>
              <a:ahLst/>
              <a:cxnLst/>
              <a:rect r="r" b="b" t="t" l="l"/>
              <a:pathLst>
                <a:path h="6350000" w="6350000">
                  <a:moveTo>
                    <a:pt x="3175000" y="6350000"/>
                  </a:moveTo>
                  <a:cubicBezTo>
                    <a:pt x="4928870" y="6350000"/>
                    <a:pt x="6350000" y="4928870"/>
                    <a:pt x="6350000" y="3175000"/>
                  </a:cubicBezTo>
                  <a:lnTo>
                    <a:pt x="6350000" y="0"/>
                  </a:lnTo>
                  <a:lnTo>
                    <a:pt x="3175000" y="0"/>
                  </a:lnTo>
                  <a:cubicBezTo>
                    <a:pt x="1421130" y="0"/>
                    <a:pt x="0" y="1421130"/>
                    <a:pt x="0" y="3175000"/>
                  </a:cubicBezTo>
                  <a:cubicBezTo>
                    <a:pt x="0" y="4928870"/>
                    <a:pt x="1421130" y="6350000"/>
                    <a:pt x="3175000" y="6350000"/>
                  </a:cubicBezTo>
                  <a:close/>
                </a:path>
              </a:pathLst>
            </a:custGeom>
            <a:solidFill>
              <a:srgbClr val="8EE5F5"/>
            </a:solidFill>
          </p:spPr>
        </p:sp>
        <p:sp>
          <p:nvSpPr>
            <p:cNvPr name="Freeform 12" id="12"/>
            <p:cNvSpPr/>
            <p:nvPr/>
          </p:nvSpPr>
          <p:spPr>
            <a:xfrm flipH="false" flipV="false" rot="0">
              <a:off x="227013" y="334588"/>
              <a:ext cx="5895974" cy="5627484"/>
            </a:xfrm>
            <a:custGeom>
              <a:avLst/>
              <a:gdLst/>
              <a:ahLst/>
              <a:cxnLst/>
              <a:rect r="r" b="b" t="t" l="l"/>
              <a:pathLst>
                <a:path h="5627484" w="5895974">
                  <a:moveTo>
                    <a:pt x="2947987" y="4502"/>
                  </a:moveTo>
                  <a:cubicBezTo>
                    <a:pt x="1941349" y="0"/>
                    <a:pt x="1009246" y="534452"/>
                    <a:pt x="504623" y="1405483"/>
                  </a:cubicBezTo>
                  <a:cubicBezTo>
                    <a:pt x="0" y="2276514"/>
                    <a:pt x="0" y="3350970"/>
                    <a:pt x="504623" y="4222001"/>
                  </a:cubicBezTo>
                  <a:cubicBezTo>
                    <a:pt x="1009246" y="5093033"/>
                    <a:pt x="1941349" y="5627484"/>
                    <a:pt x="2947987" y="5622982"/>
                  </a:cubicBezTo>
                  <a:cubicBezTo>
                    <a:pt x="3954625" y="5627484"/>
                    <a:pt x="4886728" y="5093033"/>
                    <a:pt x="5391351" y="4222001"/>
                  </a:cubicBezTo>
                  <a:cubicBezTo>
                    <a:pt x="5895974" y="3350970"/>
                    <a:pt x="5895974" y="2276514"/>
                    <a:pt x="5391351" y="1405483"/>
                  </a:cubicBezTo>
                  <a:cubicBezTo>
                    <a:pt x="4886728" y="534452"/>
                    <a:pt x="3954625" y="0"/>
                    <a:pt x="2947987" y="4502"/>
                  </a:cubicBezTo>
                  <a:close/>
                </a:path>
              </a:pathLst>
            </a:custGeom>
            <a:blipFill>
              <a:blip r:embed="rId5"/>
              <a:stretch>
                <a:fillRect l="-24572" t="0" r="-24572" b="0"/>
              </a:stretch>
            </a:blipFill>
          </p:spPr>
        </p:sp>
      </p:grpSp>
      <p:sp>
        <p:nvSpPr>
          <p:cNvPr name="Freeform 13" id="13"/>
          <p:cNvSpPr/>
          <p:nvPr/>
        </p:nvSpPr>
        <p:spPr>
          <a:xfrm flipH="false" flipV="false" rot="0">
            <a:off x="15861409" y="6730620"/>
            <a:ext cx="4001552" cy="3556380"/>
          </a:xfrm>
          <a:custGeom>
            <a:avLst/>
            <a:gdLst/>
            <a:ahLst/>
            <a:cxnLst/>
            <a:rect r="r" b="b" t="t" l="l"/>
            <a:pathLst>
              <a:path h="3556380" w="4001552">
                <a:moveTo>
                  <a:pt x="0" y="0"/>
                </a:moveTo>
                <a:lnTo>
                  <a:pt x="4001553" y="0"/>
                </a:lnTo>
                <a:lnTo>
                  <a:pt x="4001553" y="3556380"/>
                </a:lnTo>
                <a:lnTo>
                  <a:pt x="0" y="35563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4" id="14"/>
          <p:cNvSpPr txBox="true"/>
          <p:nvPr/>
        </p:nvSpPr>
        <p:spPr>
          <a:xfrm rot="0">
            <a:off x="1609310" y="1500089"/>
            <a:ext cx="8849123" cy="3406938"/>
          </a:xfrm>
          <a:prstGeom prst="rect">
            <a:avLst/>
          </a:prstGeom>
        </p:spPr>
        <p:txBody>
          <a:bodyPr anchor="t" rtlCol="false" tIns="0" lIns="0" bIns="0" rIns="0">
            <a:spAutoFit/>
          </a:bodyPr>
          <a:lstStyle/>
          <a:p>
            <a:pPr algn="l">
              <a:lnSpc>
                <a:spcPts val="13021"/>
              </a:lnSpc>
            </a:pPr>
            <a:r>
              <a:rPr lang="en-US" sz="13706">
                <a:solidFill>
                  <a:srgbClr val="FFFFFF"/>
                </a:solidFill>
                <a:latin typeface="Chau Philomene"/>
                <a:ea typeface="Chau Philomene"/>
                <a:cs typeface="Chau Philomene"/>
                <a:sym typeface="Chau Philomene"/>
              </a:rPr>
              <a:t>ABOUT COMPANY</a:t>
            </a:r>
          </a:p>
        </p:txBody>
      </p:sp>
      <p:sp>
        <p:nvSpPr>
          <p:cNvPr name="TextBox 15" id="15"/>
          <p:cNvSpPr txBox="true"/>
          <p:nvPr/>
        </p:nvSpPr>
        <p:spPr>
          <a:xfrm rot="0">
            <a:off x="1609310" y="5512131"/>
            <a:ext cx="10133599" cy="3736644"/>
          </a:xfrm>
          <a:prstGeom prst="rect">
            <a:avLst/>
          </a:prstGeom>
        </p:spPr>
        <p:txBody>
          <a:bodyPr anchor="t" rtlCol="false" tIns="0" lIns="0" bIns="0" rIns="0">
            <a:spAutoFit/>
          </a:bodyPr>
          <a:lstStyle/>
          <a:p>
            <a:pPr algn="l">
              <a:lnSpc>
                <a:spcPts val="4937"/>
              </a:lnSpc>
            </a:pPr>
            <a:r>
              <a:rPr lang="en-US" sz="3526">
                <a:solidFill>
                  <a:srgbClr val="000000"/>
                </a:solidFill>
                <a:latin typeface="Open Sans"/>
                <a:ea typeface="Open Sans"/>
                <a:cs typeface="Open Sans"/>
                <a:sym typeface="Open Sans"/>
              </a:rPr>
              <a:t>Lorem ipsum dolor sit amet, consectetur adipiscing elit. Suspendisse quis enim pretium, bibendum ante ullamcorper, tincidunt augue. Nunc sed lorem aliquam, malesuada lectus eu, placerat lorem. Proin at aliquet sapien, vitae elementum mi.</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576961" y="826945"/>
            <a:ext cx="15955971" cy="4567540"/>
            <a:chOff x="0" y="0"/>
            <a:chExt cx="2791520" cy="799098"/>
          </a:xfrm>
        </p:grpSpPr>
        <p:sp>
          <p:nvSpPr>
            <p:cNvPr name="Freeform 4" id="4"/>
            <p:cNvSpPr/>
            <p:nvPr/>
          </p:nvSpPr>
          <p:spPr>
            <a:xfrm flipH="false" flipV="false" rot="0">
              <a:off x="0" y="0"/>
              <a:ext cx="2791520" cy="799098"/>
            </a:xfrm>
            <a:custGeom>
              <a:avLst/>
              <a:gdLst/>
              <a:ahLst/>
              <a:cxnLst/>
              <a:rect r="r" b="b" t="t" l="l"/>
              <a:pathLst>
                <a:path h="799098" w="2791520">
                  <a:moveTo>
                    <a:pt x="2791520" y="399549"/>
                  </a:moveTo>
                  <a:lnTo>
                    <a:pt x="2588320" y="799098"/>
                  </a:lnTo>
                  <a:lnTo>
                    <a:pt x="203200" y="799098"/>
                  </a:lnTo>
                  <a:lnTo>
                    <a:pt x="0" y="399549"/>
                  </a:lnTo>
                  <a:lnTo>
                    <a:pt x="203200" y="0"/>
                  </a:lnTo>
                  <a:lnTo>
                    <a:pt x="2588320" y="0"/>
                  </a:lnTo>
                  <a:lnTo>
                    <a:pt x="2791520" y="399549"/>
                  </a:lnTo>
                  <a:close/>
                </a:path>
              </a:pathLst>
            </a:custGeom>
            <a:solidFill>
              <a:srgbClr val="8EE5F5"/>
            </a:solidFill>
          </p:spPr>
        </p:sp>
        <p:sp>
          <p:nvSpPr>
            <p:cNvPr name="TextBox 5" id="5"/>
            <p:cNvSpPr txBox="true"/>
            <p:nvPr/>
          </p:nvSpPr>
          <p:spPr>
            <a:xfrm>
              <a:off x="114300" y="-28575"/>
              <a:ext cx="2562920" cy="827673"/>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825746" y="436586"/>
            <a:ext cx="5038833" cy="1949730"/>
            <a:chOff x="0" y="0"/>
            <a:chExt cx="2830213" cy="1095125"/>
          </a:xfrm>
        </p:grpSpPr>
        <p:sp>
          <p:nvSpPr>
            <p:cNvPr name="Freeform 7" id="7"/>
            <p:cNvSpPr/>
            <p:nvPr/>
          </p:nvSpPr>
          <p:spPr>
            <a:xfrm flipH="false" flipV="false" rot="0">
              <a:off x="0" y="0"/>
              <a:ext cx="2830213" cy="1095125"/>
            </a:xfrm>
            <a:custGeom>
              <a:avLst/>
              <a:gdLst/>
              <a:ahLst/>
              <a:cxnLst/>
              <a:rect r="r" b="b" t="t" l="l"/>
              <a:pathLst>
                <a:path h="1095125" w="2830213">
                  <a:moveTo>
                    <a:pt x="2830213" y="547562"/>
                  </a:moveTo>
                  <a:lnTo>
                    <a:pt x="2627013" y="1095125"/>
                  </a:lnTo>
                  <a:lnTo>
                    <a:pt x="203200" y="1095125"/>
                  </a:lnTo>
                  <a:lnTo>
                    <a:pt x="0" y="547562"/>
                  </a:lnTo>
                  <a:lnTo>
                    <a:pt x="203200" y="0"/>
                  </a:lnTo>
                  <a:lnTo>
                    <a:pt x="2627013" y="0"/>
                  </a:lnTo>
                  <a:lnTo>
                    <a:pt x="2830213" y="547562"/>
                  </a:lnTo>
                  <a:close/>
                </a:path>
              </a:pathLst>
            </a:custGeom>
            <a:gradFill rotWithShape="true">
              <a:gsLst>
                <a:gs pos="0">
                  <a:srgbClr val="1B70E1">
                    <a:alpha val="100000"/>
                  </a:srgbClr>
                </a:gs>
                <a:gs pos="100000">
                  <a:srgbClr val="9CF4F8">
                    <a:alpha val="100000"/>
                  </a:srgbClr>
                </a:gs>
              </a:gsLst>
              <a:lin ang="0"/>
            </a:gradFill>
          </p:spPr>
        </p:sp>
        <p:sp>
          <p:nvSpPr>
            <p:cNvPr name="TextBox 8" id="8"/>
            <p:cNvSpPr txBox="true"/>
            <p:nvPr/>
          </p:nvSpPr>
          <p:spPr>
            <a:xfrm>
              <a:off x="114300" y="-28575"/>
              <a:ext cx="2601613" cy="1123700"/>
            </a:xfrm>
            <a:prstGeom prst="rect">
              <a:avLst/>
            </a:prstGeom>
          </p:spPr>
          <p:txBody>
            <a:bodyPr anchor="ctr" rtlCol="false" tIns="50800" lIns="50800" bIns="50800" rIns="50800"/>
            <a:lstStyle/>
            <a:p>
              <a:pPr algn="ctr">
                <a:lnSpc>
                  <a:spcPts val="2659"/>
                </a:lnSpc>
                <a:spcBef>
                  <a:spcPct val="0"/>
                </a:spcBef>
              </a:pPr>
            </a:p>
          </p:txBody>
        </p:sp>
      </p:grpSp>
      <p:sp>
        <p:nvSpPr>
          <p:cNvPr name="TextBox 9" id="9"/>
          <p:cNvSpPr txBox="true"/>
          <p:nvPr/>
        </p:nvSpPr>
        <p:spPr>
          <a:xfrm rot="0">
            <a:off x="1199379" y="920642"/>
            <a:ext cx="4291567" cy="1210218"/>
          </a:xfrm>
          <a:prstGeom prst="rect">
            <a:avLst/>
          </a:prstGeom>
        </p:spPr>
        <p:txBody>
          <a:bodyPr anchor="t" rtlCol="false" tIns="0" lIns="0" bIns="0" rIns="0">
            <a:spAutoFit/>
          </a:bodyPr>
          <a:lstStyle/>
          <a:p>
            <a:pPr algn="ctr">
              <a:lnSpc>
                <a:spcPts val="8994"/>
              </a:lnSpc>
            </a:pPr>
            <a:r>
              <a:rPr lang="en-US" sz="9467">
                <a:solidFill>
                  <a:srgbClr val="FFFFFF"/>
                </a:solidFill>
                <a:latin typeface="Chau Philomene"/>
                <a:ea typeface="Chau Philomene"/>
                <a:cs typeface="Chau Philomene"/>
                <a:sym typeface="Chau Philomene"/>
              </a:rPr>
              <a:t>VISION</a:t>
            </a:r>
          </a:p>
        </p:txBody>
      </p:sp>
      <p:sp>
        <p:nvSpPr>
          <p:cNvPr name="TextBox 10" id="10"/>
          <p:cNvSpPr txBox="true"/>
          <p:nvPr/>
        </p:nvSpPr>
        <p:spPr>
          <a:xfrm rot="0">
            <a:off x="984915" y="2609136"/>
            <a:ext cx="11906431" cy="2295217"/>
          </a:xfrm>
          <a:prstGeom prst="rect">
            <a:avLst/>
          </a:prstGeom>
        </p:spPr>
        <p:txBody>
          <a:bodyPr anchor="t" rtlCol="false" tIns="0" lIns="0" bIns="0" rIns="0">
            <a:spAutoFit/>
          </a:bodyPr>
          <a:lstStyle/>
          <a:p>
            <a:pPr algn="l">
              <a:lnSpc>
                <a:spcPts val="4553"/>
              </a:lnSpc>
            </a:pPr>
            <a:r>
              <a:rPr lang="en-US" sz="3252">
                <a:solidFill>
                  <a:srgbClr val="000000"/>
                </a:solidFill>
                <a:latin typeface="Open Sans"/>
                <a:ea typeface="Open Sans"/>
                <a:cs typeface="Open Sans"/>
                <a:sym typeface="Open Sans"/>
              </a:rPr>
              <a:t>Lorem ipsum dolor sit amet, consectetur adipiscing elit. Suspendisse quis enim pretium, bibendum ante ullamcorper, tincidunt augue. Nunc sed lorem aliquam, malesuada lectus eu, placerat lorem. </a:t>
            </a:r>
          </a:p>
        </p:txBody>
      </p:sp>
      <p:grpSp>
        <p:nvGrpSpPr>
          <p:cNvPr name="Group 11" id="11"/>
          <p:cNvGrpSpPr/>
          <p:nvPr/>
        </p:nvGrpSpPr>
        <p:grpSpPr>
          <a:xfrm rot="0">
            <a:off x="3345163" y="5975510"/>
            <a:ext cx="15955971" cy="4567540"/>
            <a:chOff x="0" y="0"/>
            <a:chExt cx="2791520" cy="799098"/>
          </a:xfrm>
        </p:grpSpPr>
        <p:sp>
          <p:nvSpPr>
            <p:cNvPr name="Freeform 12" id="12"/>
            <p:cNvSpPr/>
            <p:nvPr/>
          </p:nvSpPr>
          <p:spPr>
            <a:xfrm flipH="false" flipV="false" rot="0">
              <a:off x="0" y="0"/>
              <a:ext cx="2791520" cy="799098"/>
            </a:xfrm>
            <a:custGeom>
              <a:avLst/>
              <a:gdLst/>
              <a:ahLst/>
              <a:cxnLst/>
              <a:rect r="r" b="b" t="t" l="l"/>
              <a:pathLst>
                <a:path h="799098" w="2791520">
                  <a:moveTo>
                    <a:pt x="2791520" y="399549"/>
                  </a:moveTo>
                  <a:lnTo>
                    <a:pt x="2588320" y="799098"/>
                  </a:lnTo>
                  <a:lnTo>
                    <a:pt x="203200" y="799098"/>
                  </a:lnTo>
                  <a:lnTo>
                    <a:pt x="0" y="399549"/>
                  </a:lnTo>
                  <a:lnTo>
                    <a:pt x="203200" y="0"/>
                  </a:lnTo>
                  <a:lnTo>
                    <a:pt x="2588320" y="0"/>
                  </a:lnTo>
                  <a:lnTo>
                    <a:pt x="2791520" y="399549"/>
                  </a:lnTo>
                  <a:close/>
                </a:path>
              </a:pathLst>
            </a:custGeom>
            <a:solidFill>
              <a:srgbClr val="8EE5F5"/>
            </a:solidFill>
          </p:spPr>
        </p:sp>
        <p:sp>
          <p:nvSpPr>
            <p:cNvPr name="TextBox 13" id="13"/>
            <p:cNvSpPr txBox="true"/>
            <p:nvPr/>
          </p:nvSpPr>
          <p:spPr>
            <a:xfrm>
              <a:off x="114300" y="-28575"/>
              <a:ext cx="2562920" cy="827673"/>
            </a:xfrm>
            <a:prstGeom prst="rect">
              <a:avLst/>
            </a:prstGeom>
          </p:spPr>
          <p:txBody>
            <a:bodyPr anchor="ctr" rtlCol="false" tIns="50800" lIns="50800" bIns="50800" rIns="50800"/>
            <a:lstStyle/>
            <a:p>
              <a:pPr algn="ctr">
                <a:lnSpc>
                  <a:spcPts val="2659"/>
                </a:lnSpc>
                <a:spcBef>
                  <a:spcPct val="0"/>
                </a:spcBef>
              </a:pPr>
            </a:p>
          </p:txBody>
        </p:sp>
      </p:grpSp>
      <p:grpSp>
        <p:nvGrpSpPr>
          <p:cNvPr name="Group 14" id="14"/>
          <p:cNvGrpSpPr/>
          <p:nvPr/>
        </p:nvGrpSpPr>
        <p:grpSpPr>
          <a:xfrm rot="0">
            <a:off x="11859593" y="5297057"/>
            <a:ext cx="5038833" cy="1949730"/>
            <a:chOff x="0" y="0"/>
            <a:chExt cx="2830213" cy="1095125"/>
          </a:xfrm>
        </p:grpSpPr>
        <p:sp>
          <p:nvSpPr>
            <p:cNvPr name="Freeform 15" id="15"/>
            <p:cNvSpPr/>
            <p:nvPr/>
          </p:nvSpPr>
          <p:spPr>
            <a:xfrm flipH="false" flipV="false" rot="0">
              <a:off x="0" y="0"/>
              <a:ext cx="2830213" cy="1095125"/>
            </a:xfrm>
            <a:custGeom>
              <a:avLst/>
              <a:gdLst/>
              <a:ahLst/>
              <a:cxnLst/>
              <a:rect r="r" b="b" t="t" l="l"/>
              <a:pathLst>
                <a:path h="1095125" w="2830213">
                  <a:moveTo>
                    <a:pt x="2830213" y="547562"/>
                  </a:moveTo>
                  <a:lnTo>
                    <a:pt x="2627013" y="1095125"/>
                  </a:lnTo>
                  <a:lnTo>
                    <a:pt x="203200" y="1095125"/>
                  </a:lnTo>
                  <a:lnTo>
                    <a:pt x="0" y="547562"/>
                  </a:lnTo>
                  <a:lnTo>
                    <a:pt x="203200" y="0"/>
                  </a:lnTo>
                  <a:lnTo>
                    <a:pt x="2627013" y="0"/>
                  </a:lnTo>
                  <a:lnTo>
                    <a:pt x="2830213" y="547562"/>
                  </a:lnTo>
                  <a:close/>
                </a:path>
              </a:pathLst>
            </a:custGeom>
            <a:gradFill rotWithShape="true">
              <a:gsLst>
                <a:gs pos="0">
                  <a:srgbClr val="1B70E1">
                    <a:alpha val="100000"/>
                  </a:srgbClr>
                </a:gs>
                <a:gs pos="100000">
                  <a:srgbClr val="9CF4F8">
                    <a:alpha val="100000"/>
                  </a:srgbClr>
                </a:gs>
              </a:gsLst>
              <a:lin ang="0"/>
            </a:gradFill>
          </p:spPr>
        </p:sp>
        <p:sp>
          <p:nvSpPr>
            <p:cNvPr name="TextBox 16" id="16"/>
            <p:cNvSpPr txBox="true"/>
            <p:nvPr/>
          </p:nvSpPr>
          <p:spPr>
            <a:xfrm>
              <a:off x="114300" y="-28575"/>
              <a:ext cx="2601613" cy="1123700"/>
            </a:xfrm>
            <a:prstGeom prst="rect">
              <a:avLst/>
            </a:prstGeom>
          </p:spPr>
          <p:txBody>
            <a:bodyPr anchor="ctr" rtlCol="false" tIns="50800" lIns="50800" bIns="50800" rIns="50800"/>
            <a:lstStyle/>
            <a:p>
              <a:pPr algn="ctr">
                <a:lnSpc>
                  <a:spcPts val="2659"/>
                </a:lnSpc>
                <a:spcBef>
                  <a:spcPct val="0"/>
                </a:spcBef>
              </a:pPr>
            </a:p>
          </p:txBody>
        </p:sp>
      </p:grpSp>
      <p:sp>
        <p:nvSpPr>
          <p:cNvPr name="TextBox 17" id="17"/>
          <p:cNvSpPr txBox="true"/>
          <p:nvPr/>
        </p:nvSpPr>
        <p:spPr>
          <a:xfrm rot="0">
            <a:off x="12233227" y="5781113"/>
            <a:ext cx="4291567" cy="1210218"/>
          </a:xfrm>
          <a:prstGeom prst="rect">
            <a:avLst/>
          </a:prstGeom>
        </p:spPr>
        <p:txBody>
          <a:bodyPr anchor="t" rtlCol="false" tIns="0" lIns="0" bIns="0" rIns="0">
            <a:spAutoFit/>
          </a:bodyPr>
          <a:lstStyle/>
          <a:p>
            <a:pPr algn="ctr">
              <a:lnSpc>
                <a:spcPts val="8994"/>
              </a:lnSpc>
            </a:pPr>
            <a:r>
              <a:rPr lang="en-US" sz="9467">
                <a:solidFill>
                  <a:srgbClr val="FFFFFF"/>
                </a:solidFill>
                <a:latin typeface="Chau Philomene"/>
                <a:ea typeface="Chau Philomene"/>
                <a:cs typeface="Chau Philomene"/>
                <a:sym typeface="Chau Philomene"/>
              </a:rPr>
              <a:t>MISSION</a:t>
            </a:r>
          </a:p>
        </p:txBody>
      </p:sp>
      <p:sp>
        <p:nvSpPr>
          <p:cNvPr name="TextBox 18" id="18"/>
          <p:cNvSpPr txBox="true"/>
          <p:nvPr/>
        </p:nvSpPr>
        <p:spPr>
          <a:xfrm rot="0">
            <a:off x="5490946" y="7525190"/>
            <a:ext cx="11362134" cy="2267674"/>
          </a:xfrm>
          <a:prstGeom prst="rect">
            <a:avLst/>
          </a:prstGeom>
        </p:spPr>
        <p:txBody>
          <a:bodyPr anchor="t" rtlCol="false" tIns="0" lIns="0" bIns="0" rIns="0">
            <a:spAutoFit/>
          </a:bodyPr>
          <a:lstStyle/>
          <a:p>
            <a:pPr algn="r">
              <a:lnSpc>
                <a:spcPts val="4553"/>
              </a:lnSpc>
            </a:pPr>
            <a:r>
              <a:rPr lang="en-US" sz="3252">
                <a:solidFill>
                  <a:srgbClr val="000000"/>
                </a:solidFill>
                <a:latin typeface="Open Sans"/>
                <a:ea typeface="Open Sans"/>
                <a:cs typeface="Open Sans"/>
                <a:sym typeface="Open Sans"/>
              </a:rPr>
              <a:t>Lorem ipsum dolor sit amet, consectetur adipiscing elit. Suspendisse quis enim pretium, bibendum ante ullamcorper, tincidunt augue. Nunc sed lorem aliquam, malesuada lectus eu, placerat lorem. </a:t>
            </a:r>
          </a:p>
        </p:txBody>
      </p:sp>
      <p:grpSp>
        <p:nvGrpSpPr>
          <p:cNvPr name="Group 19" id="19"/>
          <p:cNvGrpSpPr/>
          <p:nvPr/>
        </p:nvGrpSpPr>
        <p:grpSpPr>
          <a:xfrm rot="0">
            <a:off x="11859593" y="-1435379"/>
            <a:ext cx="6080536" cy="5225461"/>
            <a:chOff x="0" y="0"/>
            <a:chExt cx="812800" cy="698500"/>
          </a:xfrm>
        </p:grpSpPr>
        <p:sp>
          <p:nvSpPr>
            <p:cNvPr name="Freeform 20" id="20"/>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1B70E1">
                    <a:alpha val="40000"/>
                  </a:srgbClr>
                </a:gs>
                <a:gs pos="100000">
                  <a:srgbClr val="9CF4F8">
                    <a:alpha val="40000"/>
                  </a:srgbClr>
                </a:gs>
              </a:gsLst>
              <a:lin ang="0"/>
            </a:gradFill>
          </p:spPr>
        </p:sp>
        <p:sp>
          <p:nvSpPr>
            <p:cNvPr name="TextBox 21" id="21"/>
            <p:cNvSpPr txBox="true"/>
            <p:nvPr/>
          </p:nvSpPr>
          <p:spPr>
            <a:xfrm>
              <a:off x="114300" y="-28575"/>
              <a:ext cx="584200" cy="727075"/>
            </a:xfrm>
            <a:prstGeom prst="rect">
              <a:avLst/>
            </a:prstGeom>
          </p:spPr>
          <p:txBody>
            <a:bodyPr anchor="ctr" rtlCol="false" tIns="50800" lIns="50800" bIns="50800" rIns="50800"/>
            <a:lstStyle/>
            <a:p>
              <a:pPr algn="ctr">
                <a:lnSpc>
                  <a:spcPts val="2659"/>
                </a:lnSpc>
                <a:spcBef>
                  <a:spcPct val="0"/>
                </a:spcBef>
              </a:pPr>
            </a:p>
          </p:txBody>
        </p:sp>
      </p:grpSp>
      <p:grpSp>
        <p:nvGrpSpPr>
          <p:cNvPr name="Group 22" id="22"/>
          <p:cNvGrpSpPr/>
          <p:nvPr/>
        </p:nvGrpSpPr>
        <p:grpSpPr>
          <a:xfrm rot="0">
            <a:off x="-215957" y="5975510"/>
            <a:ext cx="6080536" cy="5225461"/>
            <a:chOff x="0" y="0"/>
            <a:chExt cx="812800" cy="698500"/>
          </a:xfrm>
        </p:grpSpPr>
        <p:sp>
          <p:nvSpPr>
            <p:cNvPr name="Freeform 23" id="23"/>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9CF4F8">
                    <a:alpha val="40000"/>
                  </a:srgbClr>
                </a:gs>
                <a:gs pos="50000">
                  <a:srgbClr val="1B70E1">
                    <a:alpha val="40000"/>
                  </a:srgbClr>
                </a:gs>
                <a:gs pos="100000">
                  <a:srgbClr val="1B70E1">
                    <a:alpha val="40000"/>
                  </a:srgbClr>
                </a:gs>
              </a:gsLst>
              <a:lin ang="0"/>
            </a:gradFill>
          </p:spPr>
        </p:sp>
        <p:sp>
          <p:nvSpPr>
            <p:cNvPr name="TextBox 24" id="24"/>
            <p:cNvSpPr txBox="true"/>
            <p:nvPr/>
          </p:nvSpPr>
          <p:spPr>
            <a:xfrm>
              <a:off x="114300" y="-28575"/>
              <a:ext cx="584200" cy="727075"/>
            </a:xfrm>
            <a:prstGeom prst="rect">
              <a:avLst/>
            </a:prstGeom>
          </p:spPr>
          <p:txBody>
            <a:bodyPr anchor="ctr" rtlCol="false" tIns="50800" lIns="50800" bIns="50800" rIns="50800"/>
            <a:lstStyle/>
            <a:p>
              <a:pPr algn="ctr">
                <a:lnSpc>
                  <a:spcPts val="2659"/>
                </a:lnSpc>
                <a:spcBef>
                  <a:spcPct val="0"/>
                </a:spcBef>
              </a:pPr>
            </a:p>
          </p:txBody>
        </p:sp>
      </p:grpSp>
      <p:grpSp>
        <p:nvGrpSpPr>
          <p:cNvPr name="Group 25" id="25"/>
          <p:cNvGrpSpPr>
            <a:grpSpLocks noChangeAspect="true"/>
          </p:cNvGrpSpPr>
          <p:nvPr/>
        </p:nvGrpSpPr>
        <p:grpSpPr>
          <a:xfrm rot="0">
            <a:off x="12891346" y="-1224207"/>
            <a:ext cx="6087287" cy="5271316"/>
            <a:chOff x="0" y="0"/>
            <a:chExt cx="4282440" cy="3708400"/>
          </a:xfrm>
        </p:grpSpPr>
        <p:sp>
          <p:nvSpPr>
            <p:cNvPr name="Freeform 26" id="26"/>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3"/>
              <a:stretch>
                <a:fillRect l="-26803" t="0" r="-26803" b="0"/>
              </a:stretch>
            </a:blipFill>
          </p:spPr>
        </p:sp>
      </p:grpSp>
      <p:grpSp>
        <p:nvGrpSpPr>
          <p:cNvPr name="Group 27" id="27"/>
          <p:cNvGrpSpPr>
            <a:grpSpLocks noChangeAspect="true"/>
          </p:cNvGrpSpPr>
          <p:nvPr/>
        </p:nvGrpSpPr>
        <p:grpSpPr>
          <a:xfrm rot="0">
            <a:off x="-1120549" y="6056707"/>
            <a:ext cx="6087287" cy="5271316"/>
            <a:chOff x="0" y="0"/>
            <a:chExt cx="4282440" cy="3708400"/>
          </a:xfrm>
        </p:grpSpPr>
        <p:sp>
          <p:nvSpPr>
            <p:cNvPr name="Freeform 28" id="28"/>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4"/>
              <a:stretch>
                <a:fillRect l="-15727" t="0" r="-15727" b="0"/>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2597684" y="-750655"/>
            <a:ext cx="13092632" cy="2881515"/>
            <a:chOff x="0" y="0"/>
            <a:chExt cx="4975877" cy="1095125"/>
          </a:xfrm>
        </p:grpSpPr>
        <p:sp>
          <p:nvSpPr>
            <p:cNvPr name="Freeform 4" id="4"/>
            <p:cNvSpPr/>
            <p:nvPr/>
          </p:nvSpPr>
          <p:spPr>
            <a:xfrm flipH="false" flipV="false" rot="0">
              <a:off x="0" y="0"/>
              <a:ext cx="4975877" cy="1095125"/>
            </a:xfrm>
            <a:custGeom>
              <a:avLst/>
              <a:gdLst/>
              <a:ahLst/>
              <a:cxnLst/>
              <a:rect r="r" b="b" t="t" l="l"/>
              <a:pathLst>
                <a:path h="1095125" w="4975877">
                  <a:moveTo>
                    <a:pt x="4975877" y="547562"/>
                  </a:moveTo>
                  <a:lnTo>
                    <a:pt x="4772677" y="1095125"/>
                  </a:lnTo>
                  <a:lnTo>
                    <a:pt x="203200" y="1095125"/>
                  </a:lnTo>
                  <a:lnTo>
                    <a:pt x="0" y="547562"/>
                  </a:lnTo>
                  <a:lnTo>
                    <a:pt x="203200" y="0"/>
                  </a:lnTo>
                  <a:lnTo>
                    <a:pt x="4772677" y="0"/>
                  </a:lnTo>
                  <a:lnTo>
                    <a:pt x="4975877" y="547562"/>
                  </a:lnTo>
                  <a:close/>
                </a:path>
              </a:pathLst>
            </a:custGeom>
            <a:gradFill rotWithShape="true">
              <a:gsLst>
                <a:gs pos="0">
                  <a:srgbClr val="1B70E1">
                    <a:alpha val="100000"/>
                  </a:srgbClr>
                </a:gs>
                <a:gs pos="100000">
                  <a:srgbClr val="9CF4F8">
                    <a:alpha val="100000"/>
                  </a:srgbClr>
                </a:gs>
              </a:gsLst>
              <a:lin ang="0"/>
            </a:gradFill>
          </p:spPr>
        </p:sp>
        <p:sp>
          <p:nvSpPr>
            <p:cNvPr name="TextBox 5" id="5"/>
            <p:cNvSpPr txBox="true"/>
            <p:nvPr/>
          </p:nvSpPr>
          <p:spPr>
            <a:xfrm>
              <a:off x="114300" y="-28575"/>
              <a:ext cx="4747277" cy="1123700"/>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1741949" y="3212251"/>
            <a:ext cx="6967355" cy="2511049"/>
            <a:chOff x="0" y="0"/>
            <a:chExt cx="1933666" cy="696897"/>
          </a:xfrm>
        </p:grpSpPr>
        <p:sp>
          <p:nvSpPr>
            <p:cNvPr name="Freeform 7" id="7"/>
            <p:cNvSpPr/>
            <p:nvPr/>
          </p:nvSpPr>
          <p:spPr>
            <a:xfrm flipH="false" flipV="false" rot="0">
              <a:off x="0" y="0"/>
              <a:ext cx="1933666" cy="696897"/>
            </a:xfrm>
            <a:custGeom>
              <a:avLst/>
              <a:gdLst/>
              <a:ahLst/>
              <a:cxnLst/>
              <a:rect r="r" b="b" t="t" l="l"/>
              <a:pathLst>
                <a:path h="696897" w="1933666">
                  <a:moveTo>
                    <a:pt x="37780" y="0"/>
                  </a:moveTo>
                  <a:lnTo>
                    <a:pt x="1895886" y="0"/>
                  </a:lnTo>
                  <a:cubicBezTo>
                    <a:pt x="1916751" y="0"/>
                    <a:pt x="1933666" y="16915"/>
                    <a:pt x="1933666" y="37780"/>
                  </a:cubicBezTo>
                  <a:lnTo>
                    <a:pt x="1933666" y="659117"/>
                  </a:lnTo>
                  <a:cubicBezTo>
                    <a:pt x="1933666" y="669137"/>
                    <a:pt x="1929685" y="678747"/>
                    <a:pt x="1922600" y="685832"/>
                  </a:cubicBezTo>
                  <a:cubicBezTo>
                    <a:pt x="1915515" y="692917"/>
                    <a:pt x="1905906" y="696897"/>
                    <a:pt x="1895886" y="696897"/>
                  </a:cubicBezTo>
                  <a:lnTo>
                    <a:pt x="37780" y="696897"/>
                  </a:lnTo>
                  <a:cubicBezTo>
                    <a:pt x="16915" y="696897"/>
                    <a:pt x="0" y="679983"/>
                    <a:pt x="0" y="659117"/>
                  </a:cubicBezTo>
                  <a:lnTo>
                    <a:pt x="0" y="37780"/>
                  </a:lnTo>
                  <a:cubicBezTo>
                    <a:pt x="0" y="27760"/>
                    <a:pt x="3980" y="18151"/>
                    <a:pt x="11065" y="11065"/>
                  </a:cubicBezTo>
                  <a:cubicBezTo>
                    <a:pt x="18151" y="3980"/>
                    <a:pt x="27760" y="0"/>
                    <a:pt x="37780" y="0"/>
                  </a:cubicBezTo>
                  <a:close/>
                </a:path>
              </a:pathLst>
            </a:custGeom>
            <a:solidFill>
              <a:srgbClr val="8EE5F5"/>
            </a:solidFill>
          </p:spPr>
        </p:sp>
        <p:sp>
          <p:nvSpPr>
            <p:cNvPr name="TextBox 8" id="8"/>
            <p:cNvSpPr txBox="true"/>
            <p:nvPr/>
          </p:nvSpPr>
          <p:spPr>
            <a:xfrm>
              <a:off x="0" y="-28575"/>
              <a:ext cx="1933666" cy="725472"/>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1886574" y="3356877"/>
            <a:ext cx="6967355" cy="2511049"/>
            <a:chOff x="0" y="0"/>
            <a:chExt cx="1933666" cy="696897"/>
          </a:xfrm>
        </p:grpSpPr>
        <p:sp>
          <p:nvSpPr>
            <p:cNvPr name="Freeform 10" id="10"/>
            <p:cNvSpPr/>
            <p:nvPr/>
          </p:nvSpPr>
          <p:spPr>
            <a:xfrm flipH="false" flipV="false" rot="0">
              <a:off x="0" y="0"/>
              <a:ext cx="1933666" cy="696897"/>
            </a:xfrm>
            <a:custGeom>
              <a:avLst/>
              <a:gdLst/>
              <a:ahLst/>
              <a:cxnLst/>
              <a:rect r="r" b="b" t="t" l="l"/>
              <a:pathLst>
                <a:path h="696897" w="1933666">
                  <a:moveTo>
                    <a:pt x="37780" y="0"/>
                  </a:moveTo>
                  <a:lnTo>
                    <a:pt x="1895886" y="0"/>
                  </a:lnTo>
                  <a:cubicBezTo>
                    <a:pt x="1916751" y="0"/>
                    <a:pt x="1933666" y="16915"/>
                    <a:pt x="1933666" y="37780"/>
                  </a:cubicBezTo>
                  <a:lnTo>
                    <a:pt x="1933666" y="659117"/>
                  </a:lnTo>
                  <a:cubicBezTo>
                    <a:pt x="1933666" y="669137"/>
                    <a:pt x="1929685" y="678747"/>
                    <a:pt x="1922600" y="685832"/>
                  </a:cubicBezTo>
                  <a:cubicBezTo>
                    <a:pt x="1915515" y="692917"/>
                    <a:pt x="1905906" y="696897"/>
                    <a:pt x="1895886" y="696897"/>
                  </a:cubicBezTo>
                  <a:lnTo>
                    <a:pt x="37780" y="696897"/>
                  </a:lnTo>
                  <a:cubicBezTo>
                    <a:pt x="16915" y="696897"/>
                    <a:pt x="0" y="679983"/>
                    <a:pt x="0" y="659117"/>
                  </a:cubicBezTo>
                  <a:lnTo>
                    <a:pt x="0" y="37780"/>
                  </a:lnTo>
                  <a:cubicBezTo>
                    <a:pt x="0" y="27760"/>
                    <a:pt x="3980" y="18151"/>
                    <a:pt x="11065" y="11065"/>
                  </a:cubicBezTo>
                  <a:cubicBezTo>
                    <a:pt x="18151" y="3980"/>
                    <a:pt x="27760" y="0"/>
                    <a:pt x="37780" y="0"/>
                  </a:cubicBezTo>
                  <a:close/>
                </a:path>
              </a:pathLst>
            </a:custGeom>
            <a:solidFill>
              <a:srgbClr val="000000">
                <a:alpha val="0"/>
              </a:srgbClr>
            </a:solidFill>
            <a:ln w="38100" cap="rnd">
              <a:solidFill>
                <a:srgbClr val="000000"/>
              </a:solidFill>
              <a:prstDash val="solid"/>
              <a:round/>
            </a:ln>
          </p:spPr>
        </p:sp>
        <p:sp>
          <p:nvSpPr>
            <p:cNvPr name="TextBox 11" id="11"/>
            <p:cNvSpPr txBox="true"/>
            <p:nvPr/>
          </p:nvSpPr>
          <p:spPr>
            <a:xfrm>
              <a:off x="0" y="-28575"/>
              <a:ext cx="1933666" cy="725472"/>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1367028" y="2877031"/>
            <a:ext cx="1489127" cy="1279718"/>
            <a:chOff x="0" y="0"/>
            <a:chExt cx="812800" cy="698500"/>
          </a:xfrm>
        </p:grpSpPr>
        <p:sp>
          <p:nvSpPr>
            <p:cNvPr name="Freeform 13" id="13"/>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9CF4F8">
                    <a:alpha val="100000"/>
                  </a:srgbClr>
                </a:gs>
                <a:gs pos="50000">
                  <a:srgbClr val="1B70E1">
                    <a:alpha val="100000"/>
                  </a:srgbClr>
                </a:gs>
                <a:gs pos="100000">
                  <a:srgbClr val="1B70E1">
                    <a:alpha val="100000"/>
                  </a:srgbClr>
                </a:gs>
              </a:gsLst>
              <a:lin ang="0"/>
            </a:gradFill>
          </p:spPr>
        </p:sp>
        <p:sp>
          <p:nvSpPr>
            <p:cNvPr name="TextBox 14" id="14"/>
            <p:cNvSpPr txBox="true"/>
            <p:nvPr/>
          </p:nvSpPr>
          <p:spPr>
            <a:xfrm>
              <a:off x="114300" y="-28575"/>
              <a:ext cx="584200" cy="727075"/>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1741949" y="6602625"/>
            <a:ext cx="6967355" cy="2511049"/>
            <a:chOff x="0" y="0"/>
            <a:chExt cx="1933666" cy="696897"/>
          </a:xfrm>
        </p:grpSpPr>
        <p:sp>
          <p:nvSpPr>
            <p:cNvPr name="Freeform 16" id="16"/>
            <p:cNvSpPr/>
            <p:nvPr/>
          </p:nvSpPr>
          <p:spPr>
            <a:xfrm flipH="false" flipV="false" rot="0">
              <a:off x="0" y="0"/>
              <a:ext cx="1933666" cy="696897"/>
            </a:xfrm>
            <a:custGeom>
              <a:avLst/>
              <a:gdLst/>
              <a:ahLst/>
              <a:cxnLst/>
              <a:rect r="r" b="b" t="t" l="l"/>
              <a:pathLst>
                <a:path h="696897" w="1933666">
                  <a:moveTo>
                    <a:pt x="37780" y="0"/>
                  </a:moveTo>
                  <a:lnTo>
                    <a:pt x="1895886" y="0"/>
                  </a:lnTo>
                  <a:cubicBezTo>
                    <a:pt x="1916751" y="0"/>
                    <a:pt x="1933666" y="16915"/>
                    <a:pt x="1933666" y="37780"/>
                  </a:cubicBezTo>
                  <a:lnTo>
                    <a:pt x="1933666" y="659117"/>
                  </a:lnTo>
                  <a:cubicBezTo>
                    <a:pt x="1933666" y="669137"/>
                    <a:pt x="1929685" y="678747"/>
                    <a:pt x="1922600" y="685832"/>
                  </a:cubicBezTo>
                  <a:cubicBezTo>
                    <a:pt x="1915515" y="692917"/>
                    <a:pt x="1905906" y="696897"/>
                    <a:pt x="1895886" y="696897"/>
                  </a:cubicBezTo>
                  <a:lnTo>
                    <a:pt x="37780" y="696897"/>
                  </a:lnTo>
                  <a:cubicBezTo>
                    <a:pt x="16915" y="696897"/>
                    <a:pt x="0" y="679983"/>
                    <a:pt x="0" y="659117"/>
                  </a:cubicBezTo>
                  <a:lnTo>
                    <a:pt x="0" y="37780"/>
                  </a:lnTo>
                  <a:cubicBezTo>
                    <a:pt x="0" y="27760"/>
                    <a:pt x="3980" y="18151"/>
                    <a:pt x="11065" y="11065"/>
                  </a:cubicBezTo>
                  <a:cubicBezTo>
                    <a:pt x="18151" y="3980"/>
                    <a:pt x="27760" y="0"/>
                    <a:pt x="37780" y="0"/>
                  </a:cubicBezTo>
                  <a:close/>
                </a:path>
              </a:pathLst>
            </a:custGeom>
            <a:solidFill>
              <a:srgbClr val="8EE5F5"/>
            </a:solidFill>
          </p:spPr>
        </p:sp>
        <p:sp>
          <p:nvSpPr>
            <p:cNvPr name="TextBox 17" id="17"/>
            <p:cNvSpPr txBox="true"/>
            <p:nvPr/>
          </p:nvSpPr>
          <p:spPr>
            <a:xfrm>
              <a:off x="0" y="-28575"/>
              <a:ext cx="1933666" cy="725472"/>
            </a:xfrm>
            <a:prstGeom prst="rect">
              <a:avLst/>
            </a:prstGeom>
          </p:spPr>
          <p:txBody>
            <a:bodyPr anchor="ctr" rtlCol="false" tIns="50800" lIns="50800" bIns="50800" rIns="50800"/>
            <a:lstStyle/>
            <a:p>
              <a:pPr algn="ctr">
                <a:lnSpc>
                  <a:spcPts val="2659"/>
                </a:lnSpc>
              </a:pPr>
            </a:p>
          </p:txBody>
        </p:sp>
      </p:grpSp>
      <p:grpSp>
        <p:nvGrpSpPr>
          <p:cNvPr name="Group 18" id="18"/>
          <p:cNvGrpSpPr/>
          <p:nvPr/>
        </p:nvGrpSpPr>
        <p:grpSpPr>
          <a:xfrm rot="0">
            <a:off x="1886574" y="6747251"/>
            <a:ext cx="6967355" cy="2511049"/>
            <a:chOff x="0" y="0"/>
            <a:chExt cx="1933666" cy="696897"/>
          </a:xfrm>
        </p:grpSpPr>
        <p:sp>
          <p:nvSpPr>
            <p:cNvPr name="Freeform 19" id="19"/>
            <p:cNvSpPr/>
            <p:nvPr/>
          </p:nvSpPr>
          <p:spPr>
            <a:xfrm flipH="false" flipV="false" rot="0">
              <a:off x="0" y="0"/>
              <a:ext cx="1933666" cy="696897"/>
            </a:xfrm>
            <a:custGeom>
              <a:avLst/>
              <a:gdLst/>
              <a:ahLst/>
              <a:cxnLst/>
              <a:rect r="r" b="b" t="t" l="l"/>
              <a:pathLst>
                <a:path h="696897" w="1933666">
                  <a:moveTo>
                    <a:pt x="37780" y="0"/>
                  </a:moveTo>
                  <a:lnTo>
                    <a:pt x="1895886" y="0"/>
                  </a:lnTo>
                  <a:cubicBezTo>
                    <a:pt x="1916751" y="0"/>
                    <a:pt x="1933666" y="16915"/>
                    <a:pt x="1933666" y="37780"/>
                  </a:cubicBezTo>
                  <a:lnTo>
                    <a:pt x="1933666" y="659117"/>
                  </a:lnTo>
                  <a:cubicBezTo>
                    <a:pt x="1933666" y="669137"/>
                    <a:pt x="1929685" y="678747"/>
                    <a:pt x="1922600" y="685832"/>
                  </a:cubicBezTo>
                  <a:cubicBezTo>
                    <a:pt x="1915515" y="692917"/>
                    <a:pt x="1905906" y="696897"/>
                    <a:pt x="1895886" y="696897"/>
                  </a:cubicBezTo>
                  <a:lnTo>
                    <a:pt x="37780" y="696897"/>
                  </a:lnTo>
                  <a:cubicBezTo>
                    <a:pt x="16915" y="696897"/>
                    <a:pt x="0" y="679983"/>
                    <a:pt x="0" y="659117"/>
                  </a:cubicBezTo>
                  <a:lnTo>
                    <a:pt x="0" y="37780"/>
                  </a:lnTo>
                  <a:cubicBezTo>
                    <a:pt x="0" y="27760"/>
                    <a:pt x="3980" y="18151"/>
                    <a:pt x="11065" y="11065"/>
                  </a:cubicBezTo>
                  <a:cubicBezTo>
                    <a:pt x="18151" y="3980"/>
                    <a:pt x="27760" y="0"/>
                    <a:pt x="37780" y="0"/>
                  </a:cubicBezTo>
                  <a:close/>
                </a:path>
              </a:pathLst>
            </a:custGeom>
            <a:solidFill>
              <a:srgbClr val="000000">
                <a:alpha val="0"/>
              </a:srgbClr>
            </a:solidFill>
            <a:ln w="38100" cap="rnd">
              <a:solidFill>
                <a:srgbClr val="000000"/>
              </a:solidFill>
              <a:prstDash val="solid"/>
              <a:round/>
            </a:ln>
          </p:spPr>
        </p:sp>
        <p:sp>
          <p:nvSpPr>
            <p:cNvPr name="TextBox 20" id="20"/>
            <p:cNvSpPr txBox="true"/>
            <p:nvPr/>
          </p:nvSpPr>
          <p:spPr>
            <a:xfrm>
              <a:off x="0" y="-28575"/>
              <a:ext cx="1933666" cy="725472"/>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1367028" y="6267405"/>
            <a:ext cx="1489127" cy="1279718"/>
            <a:chOff x="0" y="0"/>
            <a:chExt cx="812800" cy="698500"/>
          </a:xfrm>
        </p:grpSpPr>
        <p:sp>
          <p:nvSpPr>
            <p:cNvPr name="Freeform 22" id="22"/>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9CF4F8">
                    <a:alpha val="100000"/>
                  </a:srgbClr>
                </a:gs>
                <a:gs pos="50000">
                  <a:srgbClr val="1B70E1">
                    <a:alpha val="100000"/>
                  </a:srgbClr>
                </a:gs>
                <a:gs pos="100000">
                  <a:srgbClr val="1B70E1">
                    <a:alpha val="100000"/>
                  </a:srgbClr>
                </a:gs>
              </a:gsLst>
              <a:lin ang="0"/>
            </a:gradFill>
          </p:spPr>
        </p:sp>
        <p:sp>
          <p:nvSpPr>
            <p:cNvPr name="TextBox 23" id="23"/>
            <p:cNvSpPr txBox="true"/>
            <p:nvPr/>
          </p:nvSpPr>
          <p:spPr>
            <a:xfrm>
              <a:off x="114300" y="-28575"/>
              <a:ext cx="584200" cy="727075"/>
            </a:xfrm>
            <a:prstGeom prst="rect">
              <a:avLst/>
            </a:prstGeom>
          </p:spPr>
          <p:txBody>
            <a:bodyPr anchor="ctr" rtlCol="false" tIns="50800" lIns="50800" bIns="50800" rIns="50800"/>
            <a:lstStyle/>
            <a:p>
              <a:pPr algn="ctr">
                <a:lnSpc>
                  <a:spcPts val="2659"/>
                </a:lnSpc>
              </a:pPr>
            </a:p>
          </p:txBody>
        </p:sp>
      </p:grpSp>
      <p:grpSp>
        <p:nvGrpSpPr>
          <p:cNvPr name="Group 24" id="24"/>
          <p:cNvGrpSpPr/>
          <p:nvPr/>
        </p:nvGrpSpPr>
        <p:grpSpPr>
          <a:xfrm rot="0">
            <a:off x="9808992" y="3212251"/>
            <a:ext cx="6967355" cy="2511049"/>
            <a:chOff x="0" y="0"/>
            <a:chExt cx="1933666" cy="696897"/>
          </a:xfrm>
        </p:grpSpPr>
        <p:sp>
          <p:nvSpPr>
            <p:cNvPr name="Freeform 25" id="25"/>
            <p:cNvSpPr/>
            <p:nvPr/>
          </p:nvSpPr>
          <p:spPr>
            <a:xfrm flipH="false" flipV="false" rot="0">
              <a:off x="0" y="0"/>
              <a:ext cx="1933666" cy="696897"/>
            </a:xfrm>
            <a:custGeom>
              <a:avLst/>
              <a:gdLst/>
              <a:ahLst/>
              <a:cxnLst/>
              <a:rect r="r" b="b" t="t" l="l"/>
              <a:pathLst>
                <a:path h="696897" w="1933666">
                  <a:moveTo>
                    <a:pt x="37780" y="0"/>
                  </a:moveTo>
                  <a:lnTo>
                    <a:pt x="1895886" y="0"/>
                  </a:lnTo>
                  <a:cubicBezTo>
                    <a:pt x="1916751" y="0"/>
                    <a:pt x="1933666" y="16915"/>
                    <a:pt x="1933666" y="37780"/>
                  </a:cubicBezTo>
                  <a:lnTo>
                    <a:pt x="1933666" y="659117"/>
                  </a:lnTo>
                  <a:cubicBezTo>
                    <a:pt x="1933666" y="669137"/>
                    <a:pt x="1929685" y="678747"/>
                    <a:pt x="1922600" y="685832"/>
                  </a:cubicBezTo>
                  <a:cubicBezTo>
                    <a:pt x="1915515" y="692917"/>
                    <a:pt x="1905906" y="696897"/>
                    <a:pt x="1895886" y="696897"/>
                  </a:cubicBezTo>
                  <a:lnTo>
                    <a:pt x="37780" y="696897"/>
                  </a:lnTo>
                  <a:cubicBezTo>
                    <a:pt x="16915" y="696897"/>
                    <a:pt x="0" y="679983"/>
                    <a:pt x="0" y="659117"/>
                  </a:cubicBezTo>
                  <a:lnTo>
                    <a:pt x="0" y="37780"/>
                  </a:lnTo>
                  <a:cubicBezTo>
                    <a:pt x="0" y="27760"/>
                    <a:pt x="3980" y="18151"/>
                    <a:pt x="11065" y="11065"/>
                  </a:cubicBezTo>
                  <a:cubicBezTo>
                    <a:pt x="18151" y="3980"/>
                    <a:pt x="27760" y="0"/>
                    <a:pt x="37780" y="0"/>
                  </a:cubicBezTo>
                  <a:close/>
                </a:path>
              </a:pathLst>
            </a:custGeom>
            <a:solidFill>
              <a:srgbClr val="8EE5F5"/>
            </a:solidFill>
          </p:spPr>
        </p:sp>
        <p:sp>
          <p:nvSpPr>
            <p:cNvPr name="TextBox 26" id="26"/>
            <p:cNvSpPr txBox="true"/>
            <p:nvPr/>
          </p:nvSpPr>
          <p:spPr>
            <a:xfrm>
              <a:off x="0" y="-28575"/>
              <a:ext cx="1933666" cy="725472"/>
            </a:xfrm>
            <a:prstGeom prst="rect">
              <a:avLst/>
            </a:prstGeom>
          </p:spPr>
          <p:txBody>
            <a:bodyPr anchor="ctr" rtlCol="false" tIns="50800" lIns="50800" bIns="50800" rIns="50800"/>
            <a:lstStyle/>
            <a:p>
              <a:pPr algn="ctr">
                <a:lnSpc>
                  <a:spcPts val="2659"/>
                </a:lnSpc>
              </a:pPr>
            </a:p>
          </p:txBody>
        </p:sp>
      </p:grpSp>
      <p:grpSp>
        <p:nvGrpSpPr>
          <p:cNvPr name="Group 27" id="27"/>
          <p:cNvGrpSpPr/>
          <p:nvPr/>
        </p:nvGrpSpPr>
        <p:grpSpPr>
          <a:xfrm rot="0">
            <a:off x="9953617" y="3356877"/>
            <a:ext cx="6967355" cy="2511049"/>
            <a:chOff x="0" y="0"/>
            <a:chExt cx="1933666" cy="696897"/>
          </a:xfrm>
        </p:grpSpPr>
        <p:sp>
          <p:nvSpPr>
            <p:cNvPr name="Freeform 28" id="28"/>
            <p:cNvSpPr/>
            <p:nvPr/>
          </p:nvSpPr>
          <p:spPr>
            <a:xfrm flipH="false" flipV="false" rot="0">
              <a:off x="0" y="0"/>
              <a:ext cx="1933666" cy="696897"/>
            </a:xfrm>
            <a:custGeom>
              <a:avLst/>
              <a:gdLst/>
              <a:ahLst/>
              <a:cxnLst/>
              <a:rect r="r" b="b" t="t" l="l"/>
              <a:pathLst>
                <a:path h="696897" w="1933666">
                  <a:moveTo>
                    <a:pt x="37780" y="0"/>
                  </a:moveTo>
                  <a:lnTo>
                    <a:pt x="1895886" y="0"/>
                  </a:lnTo>
                  <a:cubicBezTo>
                    <a:pt x="1916751" y="0"/>
                    <a:pt x="1933666" y="16915"/>
                    <a:pt x="1933666" y="37780"/>
                  </a:cubicBezTo>
                  <a:lnTo>
                    <a:pt x="1933666" y="659117"/>
                  </a:lnTo>
                  <a:cubicBezTo>
                    <a:pt x="1933666" y="669137"/>
                    <a:pt x="1929685" y="678747"/>
                    <a:pt x="1922600" y="685832"/>
                  </a:cubicBezTo>
                  <a:cubicBezTo>
                    <a:pt x="1915515" y="692917"/>
                    <a:pt x="1905906" y="696897"/>
                    <a:pt x="1895886" y="696897"/>
                  </a:cubicBezTo>
                  <a:lnTo>
                    <a:pt x="37780" y="696897"/>
                  </a:lnTo>
                  <a:cubicBezTo>
                    <a:pt x="16915" y="696897"/>
                    <a:pt x="0" y="679983"/>
                    <a:pt x="0" y="659117"/>
                  </a:cubicBezTo>
                  <a:lnTo>
                    <a:pt x="0" y="37780"/>
                  </a:lnTo>
                  <a:cubicBezTo>
                    <a:pt x="0" y="27760"/>
                    <a:pt x="3980" y="18151"/>
                    <a:pt x="11065" y="11065"/>
                  </a:cubicBezTo>
                  <a:cubicBezTo>
                    <a:pt x="18151" y="3980"/>
                    <a:pt x="27760" y="0"/>
                    <a:pt x="37780" y="0"/>
                  </a:cubicBezTo>
                  <a:close/>
                </a:path>
              </a:pathLst>
            </a:custGeom>
            <a:solidFill>
              <a:srgbClr val="000000">
                <a:alpha val="0"/>
              </a:srgbClr>
            </a:solidFill>
            <a:ln w="38100" cap="rnd">
              <a:solidFill>
                <a:srgbClr val="000000"/>
              </a:solidFill>
              <a:prstDash val="solid"/>
              <a:round/>
            </a:ln>
          </p:spPr>
        </p:sp>
        <p:sp>
          <p:nvSpPr>
            <p:cNvPr name="TextBox 29" id="29"/>
            <p:cNvSpPr txBox="true"/>
            <p:nvPr/>
          </p:nvSpPr>
          <p:spPr>
            <a:xfrm>
              <a:off x="0" y="-28575"/>
              <a:ext cx="1933666" cy="725472"/>
            </a:xfrm>
            <a:prstGeom prst="rect">
              <a:avLst/>
            </a:prstGeom>
          </p:spPr>
          <p:txBody>
            <a:bodyPr anchor="ctr" rtlCol="false" tIns="50800" lIns="50800" bIns="50800" rIns="50800"/>
            <a:lstStyle/>
            <a:p>
              <a:pPr algn="ctr">
                <a:lnSpc>
                  <a:spcPts val="2659"/>
                </a:lnSpc>
              </a:pPr>
            </a:p>
          </p:txBody>
        </p:sp>
      </p:grpSp>
      <p:sp>
        <p:nvSpPr>
          <p:cNvPr name="TextBox 30" id="30"/>
          <p:cNvSpPr txBox="true"/>
          <p:nvPr/>
        </p:nvSpPr>
        <p:spPr>
          <a:xfrm rot="0">
            <a:off x="10923197" y="3731000"/>
            <a:ext cx="5752023" cy="1715179"/>
          </a:xfrm>
          <a:prstGeom prst="rect">
            <a:avLst/>
          </a:prstGeom>
        </p:spPr>
        <p:txBody>
          <a:bodyPr anchor="t" rtlCol="false" tIns="0" lIns="0" bIns="0" rIns="0">
            <a:spAutoFit/>
          </a:bodyPr>
          <a:lstStyle/>
          <a:p>
            <a:pPr algn="l">
              <a:lnSpc>
                <a:spcPts val="2741"/>
              </a:lnSpc>
            </a:pPr>
            <a:r>
              <a:rPr lang="en-US" sz="1958">
                <a:solidFill>
                  <a:srgbClr val="000000"/>
                </a:solidFill>
                <a:latin typeface="Open Sans"/>
                <a:ea typeface="Open Sans"/>
                <a:cs typeface="Open Sans"/>
                <a:sym typeface="Open Sans"/>
              </a:rPr>
              <a:t>Lorem ipsum dolor sit amet, consectetur adipiscing elit. Suspendisse quis enim pretium, bibendum ante ullamcorper, tincidunt augue. Nunc sed lorem aliquam, malesuada lectus eu, placerat lorem. </a:t>
            </a:r>
          </a:p>
        </p:txBody>
      </p:sp>
      <p:grpSp>
        <p:nvGrpSpPr>
          <p:cNvPr name="Group 31" id="31"/>
          <p:cNvGrpSpPr/>
          <p:nvPr/>
        </p:nvGrpSpPr>
        <p:grpSpPr>
          <a:xfrm rot="0">
            <a:off x="9434070" y="2877031"/>
            <a:ext cx="1489127" cy="1279718"/>
            <a:chOff x="0" y="0"/>
            <a:chExt cx="812800" cy="698500"/>
          </a:xfrm>
        </p:grpSpPr>
        <p:sp>
          <p:nvSpPr>
            <p:cNvPr name="Freeform 32" id="32"/>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9CF4F8">
                    <a:alpha val="100000"/>
                  </a:srgbClr>
                </a:gs>
                <a:gs pos="50000">
                  <a:srgbClr val="1B70E1">
                    <a:alpha val="100000"/>
                  </a:srgbClr>
                </a:gs>
                <a:gs pos="100000">
                  <a:srgbClr val="1B70E1">
                    <a:alpha val="100000"/>
                  </a:srgbClr>
                </a:gs>
              </a:gsLst>
              <a:lin ang="0"/>
            </a:gradFill>
          </p:spPr>
        </p:sp>
        <p:sp>
          <p:nvSpPr>
            <p:cNvPr name="TextBox 33" id="33"/>
            <p:cNvSpPr txBox="true"/>
            <p:nvPr/>
          </p:nvSpPr>
          <p:spPr>
            <a:xfrm>
              <a:off x="114300" y="-28575"/>
              <a:ext cx="584200" cy="727075"/>
            </a:xfrm>
            <a:prstGeom prst="rect">
              <a:avLst/>
            </a:prstGeom>
          </p:spPr>
          <p:txBody>
            <a:bodyPr anchor="ctr" rtlCol="false" tIns="50800" lIns="50800" bIns="50800" rIns="50800"/>
            <a:lstStyle/>
            <a:p>
              <a:pPr algn="ctr">
                <a:lnSpc>
                  <a:spcPts val="2659"/>
                </a:lnSpc>
              </a:pPr>
            </a:p>
          </p:txBody>
        </p:sp>
      </p:grpSp>
      <p:grpSp>
        <p:nvGrpSpPr>
          <p:cNvPr name="Group 34" id="34"/>
          <p:cNvGrpSpPr/>
          <p:nvPr/>
        </p:nvGrpSpPr>
        <p:grpSpPr>
          <a:xfrm rot="0">
            <a:off x="9808992" y="6386896"/>
            <a:ext cx="6967355" cy="2511049"/>
            <a:chOff x="0" y="0"/>
            <a:chExt cx="1933666" cy="696897"/>
          </a:xfrm>
        </p:grpSpPr>
        <p:sp>
          <p:nvSpPr>
            <p:cNvPr name="Freeform 35" id="35"/>
            <p:cNvSpPr/>
            <p:nvPr/>
          </p:nvSpPr>
          <p:spPr>
            <a:xfrm flipH="false" flipV="false" rot="0">
              <a:off x="0" y="0"/>
              <a:ext cx="1933666" cy="696897"/>
            </a:xfrm>
            <a:custGeom>
              <a:avLst/>
              <a:gdLst/>
              <a:ahLst/>
              <a:cxnLst/>
              <a:rect r="r" b="b" t="t" l="l"/>
              <a:pathLst>
                <a:path h="696897" w="1933666">
                  <a:moveTo>
                    <a:pt x="37780" y="0"/>
                  </a:moveTo>
                  <a:lnTo>
                    <a:pt x="1895886" y="0"/>
                  </a:lnTo>
                  <a:cubicBezTo>
                    <a:pt x="1916751" y="0"/>
                    <a:pt x="1933666" y="16915"/>
                    <a:pt x="1933666" y="37780"/>
                  </a:cubicBezTo>
                  <a:lnTo>
                    <a:pt x="1933666" y="659117"/>
                  </a:lnTo>
                  <a:cubicBezTo>
                    <a:pt x="1933666" y="669137"/>
                    <a:pt x="1929685" y="678747"/>
                    <a:pt x="1922600" y="685832"/>
                  </a:cubicBezTo>
                  <a:cubicBezTo>
                    <a:pt x="1915515" y="692917"/>
                    <a:pt x="1905906" y="696897"/>
                    <a:pt x="1895886" y="696897"/>
                  </a:cubicBezTo>
                  <a:lnTo>
                    <a:pt x="37780" y="696897"/>
                  </a:lnTo>
                  <a:cubicBezTo>
                    <a:pt x="16915" y="696897"/>
                    <a:pt x="0" y="679983"/>
                    <a:pt x="0" y="659117"/>
                  </a:cubicBezTo>
                  <a:lnTo>
                    <a:pt x="0" y="37780"/>
                  </a:lnTo>
                  <a:cubicBezTo>
                    <a:pt x="0" y="27760"/>
                    <a:pt x="3980" y="18151"/>
                    <a:pt x="11065" y="11065"/>
                  </a:cubicBezTo>
                  <a:cubicBezTo>
                    <a:pt x="18151" y="3980"/>
                    <a:pt x="27760" y="0"/>
                    <a:pt x="37780" y="0"/>
                  </a:cubicBezTo>
                  <a:close/>
                </a:path>
              </a:pathLst>
            </a:custGeom>
            <a:solidFill>
              <a:srgbClr val="8EE5F5"/>
            </a:solidFill>
          </p:spPr>
        </p:sp>
        <p:sp>
          <p:nvSpPr>
            <p:cNvPr name="TextBox 36" id="36"/>
            <p:cNvSpPr txBox="true"/>
            <p:nvPr/>
          </p:nvSpPr>
          <p:spPr>
            <a:xfrm>
              <a:off x="0" y="-28575"/>
              <a:ext cx="1933666" cy="725472"/>
            </a:xfrm>
            <a:prstGeom prst="rect">
              <a:avLst/>
            </a:prstGeom>
          </p:spPr>
          <p:txBody>
            <a:bodyPr anchor="ctr" rtlCol="false" tIns="50800" lIns="50800" bIns="50800" rIns="50800"/>
            <a:lstStyle/>
            <a:p>
              <a:pPr algn="ctr">
                <a:lnSpc>
                  <a:spcPts val="2659"/>
                </a:lnSpc>
              </a:pPr>
            </a:p>
          </p:txBody>
        </p:sp>
      </p:grpSp>
      <p:grpSp>
        <p:nvGrpSpPr>
          <p:cNvPr name="Group 37" id="37"/>
          <p:cNvGrpSpPr/>
          <p:nvPr/>
        </p:nvGrpSpPr>
        <p:grpSpPr>
          <a:xfrm rot="0">
            <a:off x="9953617" y="6531522"/>
            <a:ext cx="6967355" cy="2511049"/>
            <a:chOff x="0" y="0"/>
            <a:chExt cx="1933666" cy="696897"/>
          </a:xfrm>
        </p:grpSpPr>
        <p:sp>
          <p:nvSpPr>
            <p:cNvPr name="Freeform 38" id="38"/>
            <p:cNvSpPr/>
            <p:nvPr/>
          </p:nvSpPr>
          <p:spPr>
            <a:xfrm flipH="false" flipV="false" rot="0">
              <a:off x="0" y="0"/>
              <a:ext cx="1933666" cy="696897"/>
            </a:xfrm>
            <a:custGeom>
              <a:avLst/>
              <a:gdLst/>
              <a:ahLst/>
              <a:cxnLst/>
              <a:rect r="r" b="b" t="t" l="l"/>
              <a:pathLst>
                <a:path h="696897" w="1933666">
                  <a:moveTo>
                    <a:pt x="37780" y="0"/>
                  </a:moveTo>
                  <a:lnTo>
                    <a:pt x="1895886" y="0"/>
                  </a:lnTo>
                  <a:cubicBezTo>
                    <a:pt x="1916751" y="0"/>
                    <a:pt x="1933666" y="16915"/>
                    <a:pt x="1933666" y="37780"/>
                  </a:cubicBezTo>
                  <a:lnTo>
                    <a:pt x="1933666" y="659117"/>
                  </a:lnTo>
                  <a:cubicBezTo>
                    <a:pt x="1933666" y="669137"/>
                    <a:pt x="1929685" y="678747"/>
                    <a:pt x="1922600" y="685832"/>
                  </a:cubicBezTo>
                  <a:cubicBezTo>
                    <a:pt x="1915515" y="692917"/>
                    <a:pt x="1905906" y="696897"/>
                    <a:pt x="1895886" y="696897"/>
                  </a:cubicBezTo>
                  <a:lnTo>
                    <a:pt x="37780" y="696897"/>
                  </a:lnTo>
                  <a:cubicBezTo>
                    <a:pt x="16915" y="696897"/>
                    <a:pt x="0" y="679983"/>
                    <a:pt x="0" y="659117"/>
                  </a:cubicBezTo>
                  <a:lnTo>
                    <a:pt x="0" y="37780"/>
                  </a:lnTo>
                  <a:cubicBezTo>
                    <a:pt x="0" y="27760"/>
                    <a:pt x="3980" y="18151"/>
                    <a:pt x="11065" y="11065"/>
                  </a:cubicBezTo>
                  <a:cubicBezTo>
                    <a:pt x="18151" y="3980"/>
                    <a:pt x="27760" y="0"/>
                    <a:pt x="37780" y="0"/>
                  </a:cubicBezTo>
                  <a:close/>
                </a:path>
              </a:pathLst>
            </a:custGeom>
            <a:solidFill>
              <a:srgbClr val="000000">
                <a:alpha val="0"/>
              </a:srgbClr>
            </a:solidFill>
            <a:ln w="38100" cap="rnd">
              <a:solidFill>
                <a:srgbClr val="000000"/>
              </a:solidFill>
              <a:prstDash val="solid"/>
              <a:round/>
            </a:ln>
          </p:spPr>
        </p:sp>
        <p:sp>
          <p:nvSpPr>
            <p:cNvPr name="TextBox 39" id="39"/>
            <p:cNvSpPr txBox="true"/>
            <p:nvPr/>
          </p:nvSpPr>
          <p:spPr>
            <a:xfrm>
              <a:off x="0" y="-28575"/>
              <a:ext cx="1933666" cy="725472"/>
            </a:xfrm>
            <a:prstGeom prst="rect">
              <a:avLst/>
            </a:prstGeom>
          </p:spPr>
          <p:txBody>
            <a:bodyPr anchor="ctr" rtlCol="false" tIns="50800" lIns="50800" bIns="50800" rIns="50800"/>
            <a:lstStyle/>
            <a:p>
              <a:pPr algn="ctr">
                <a:lnSpc>
                  <a:spcPts val="2659"/>
                </a:lnSpc>
              </a:pPr>
            </a:p>
          </p:txBody>
        </p:sp>
      </p:grpSp>
      <p:sp>
        <p:nvSpPr>
          <p:cNvPr name="TextBox 40" id="40"/>
          <p:cNvSpPr txBox="true"/>
          <p:nvPr/>
        </p:nvSpPr>
        <p:spPr>
          <a:xfrm rot="0">
            <a:off x="10923197" y="6905644"/>
            <a:ext cx="5752023" cy="1715179"/>
          </a:xfrm>
          <a:prstGeom prst="rect">
            <a:avLst/>
          </a:prstGeom>
        </p:spPr>
        <p:txBody>
          <a:bodyPr anchor="t" rtlCol="false" tIns="0" lIns="0" bIns="0" rIns="0">
            <a:spAutoFit/>
          </a:bodyPr>
          <a:lstStyle/>
          <a:p>
            <a:pPr algn="l">
              <a:lnSpc>
                <a:spcPts val="2741"/>
              </a:lnSpc>
            </a:pPr>
            <a:r>
              <a:rPr lang="en-US" sz="1958">
                <a:solidFill>
                  <a:srgbClr val="000000"/>
                </a:solidFill>
                <a:latin typeface="Open Sans"/>
                <a:ea typeface="Open Sans"/>
                <a:cs typeface="Open Sans"/>
                <a:sym typeface="Open Sans"/>
              </a:rPr>
              <a:t>Lorem ipsum dolor sit amet, consectetur adipiscing elit. Suspendisse quis enim pretium, bibendum ante ullamcorper, tincidunt augue. Nunc sed lorem aliquam, malesuada lectus eu, placerat lorem. </a:t>
            </a:r>
          </a:p>
        </p:txBody>
      </p:sp>
      <p:grpSp>
        <p:nvGrpSpPr>
          <p:cNvPr name="Group 41" id="41"/>
          <p:cNvGrpSpPr/>
          <p:nvPr/>
        </p:nvGrpSpPr>
        <p:grpSpPr>
          <a:xfrm rot="0">
            <a:off x="9434070" y="6051676"/>
            <a:ext cx="1489127" cy="1279718"/>
            <a:chOff x="0" y="0"/>
            <a:chExt cx="812800" cy="698500"/>
          </a:xfrm>
        </p:grpSpPr>
        <p:sp>
          <p:nvSpPr>
            <p:cNvPr name="Freeform 42" id="42"/>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9CF4F8">
                    <a:alpha val="100000"/>
                  </a:srgbClr>
                </a:gs>
                <a:gs pos="50000">
                  <a:srgbClr val="1B70E1">
                    <a:alpha val="100000"/>
                  </a:srgbClr>
                </a:gs>
                <a:gs pos="100000">
                  <a:srgbClr val="1B70E1">
                    <a:alpha val="100000"/>
                  </a:srgbClr>
                </a:gs>
              </a:gsLst>
              <a:lin ang="0"/>
            </a:gradFill>
          </p:spPr>
        </p:sp>
        <p:sp>
          <p:nvSpPr>
            <p:cNvPr name="TextBox 43" id="43"/>
            <p:cNvSpPr txBox="true"/>
            <p:nvPr/>
          </p:nvSpPr>
          <p:spPr>
            <a:xfrm>
              <a:off x="114300" y="-28575"/>
              <a:ext cx="584200" cy="727075"/>
            </a:xfrm>
            <a:prstGeom prst="rect">
              <a:avLst/>
            </a:prstGeom>
          </p:spPr>
          <p:txBody>
            <a:bodyPr anchor="ctr" rtlCol="false" tIns="50800" lIns="50800" bIns="50800" rIns="50800"/>
            <a:lstStyle/>
            <a:p>
              <a:pPr algn="ctr">
                <a:lnSpc>
                  <a:spcPts val="2659"/>
                </a:lnSpc>
              </a:pPr>
            </a:p>
          </p:txBody>
        </p:sp>
      </p:grpSp>
      <p:sp>
        <p:nvSpPr>
          <p:cNvPr name="Freeform 44" id="44"/>
          <p:cNvSpPr/>
          <p:nvPr/>
        </p:nvSpPr>
        <p:spPr>
          <a:xfrm flipH="false" flipV="false" rot="0">
            <a:off x="1687228" y="3042695"/>
            <a:ext cx="806910" cy="840531"/>
          </a:xfrm>
          <a:custGeom>
            <a:avLst/>
            <a:gdLst/>
            <a:ahLst/>
            <a:cxnLst/>
            <a:rect r="r" b="b" t="t" l="l"/>
            <a:pathLst>
              <a:path h="840531" w="806910">
                <a:moveTo>
                  <a:pt x="0" y="0"/>
                </a:moveTo>
                <a:lnTo>
                  <a:pt x="806910" y="0"/>
                </a:lnTo>
                <a:lnTo>
                  <a:pt x="806910" y="840531"/>
                </a:lnTo>
                <a:lnTo>
                  <a:pt x="0" y="84053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5" id="45"/>
          <p:cNvSpPr/>
          <p:nvPr/>
        </p:nvSpPr>
        <p:spPr>
          <a:xfrm flipH="false" flipV="false" rot="0">
            <a:off x="1687228" y="6462202"/>
            <a:ext cx="806910" cy="806910"/>
          </a:xfrm>
          <a:custGeom>
            <a:avLst/>
            <a:gdLst/>
            <a:ahLst/>
            <a:cxnLst/>
            <a:rect r="r" b="b" t="t" l="l"/>
            <a:pathLst>
              <a:path h="806910" w="806910">
                <a:moveTo>
                  <a:pt x="0" y="0"/>
                </a:moveTo>
                <a:lnTo>
                  <a:pt x="806910" y="0"/>
                </a:lnTo>
                <a:lnTo>
                  <a:pt x="806910" y="806910"/>
                </a:lnTo>
                <a:lnTo>
                  <a:pt x="0" y="80691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46" id="46"/>
          <p:cNvSpPr/>
          <p:nvPr/>
        </p:nvSpPr>
        <p:spPr>
          <a:xfrm flipH="false" flipV="false" rot="0">
            <a:off x="9831531" y="3034172"/>
            <a:ext cx="804479" cy="849055"/>
          </a:xfrm>
          <a:custGeom>
            <a:avLst/>
            <a:gdLst/>
            <a:ahLst/>
            <a:cxnLst/>
            <a:rect r="r" b="b" t="t" l="l"/>
            <a:pathLst>
              <a:path h="849055" w="804479">
                <a:moveTo>
                  <a:pt x="0" y="0"/>
                </a:moveTo>
                <a:lnTo>
                  <a:pt x="804479" y="0"/>
                </a:lnTo>
                <a:lnTo>
                  <a:pt x="804479" y="849054"/>
                </a:lnTo>
                <a:lnTo>
                  <a:pt x="0" y="84905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47" id="47"/>
          <p:cNvSpPr/>
          <p:nvPr/>
        </p:nvSpPr>
        <p:spPr>
          <a:xfrm flipH="false" flipV="false" rot="0">
            <a:off x="9742189" y="6338560"/>
            <a:ext cx="872890" cy="705950"/>
          </a:xfrm>
          <a:custGeom>
            <a:avLst/>
            <a:gdLst/>
            <a:ahLst/>
            <a:cxnLst/>
            <a:rect r="r" b="b" t="t" l="l"/>
            <a:pathLst>
              <a:path h="705950" w="872890">
                <a:moveTo>
                  <a:pt x="0" y="0"/>
                </a:moveTo>
                <a:lnTo>
                  <a:pt x="872890" y="0"/>
                </a:lnTo>
                <a:lnTo>
                  <a:pt x="872890" y="705950"/>
                </a:lnTo>
                <a:lnTo>
                  <a:pt x="0" y="70595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48" id="48"/>
          <p:cNvSpPr/>
          <p:nvPr/>
        </p:nvSpPr>
        <p:spPr>
          <a:xfrm flipH="false" flipV="false" rot="0">
            <a:off x="-523603" y="454686"/>
            <a:ext cx="1309605" cy="3702064"/>
          </a:xfrm>
          <a:custGeom>
            <a:avLst/>
            <a:gdLst/>
            <a:ahLst/>
            <a:cxnLst/>
            <a:rect r="r" b="b" t="t" l="l"/>
            <a:pathLst>
              <a:path h="3702064" w="1309605">
                <a:moveTo>
                  <a:pt x="0" y="0"/>
                </a:moveTo>
                <a:lnTo>
                  <a:pt x="1309606" y="0"/>
                </a:lnTo>
                <a:lnTo>
                  <a:pt x="1309606" y="3702064"/>
                </a:lnTo>
                <a:lnTo>
                  <a:pt x="0" y="370206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49" id="49"/>
          <p:cNvSpPr txBox="true"/>
          <p:nvPr/>
        </p:nvSpPr>
        <p:spPr>
          <a:xfrm rot="0">
            <a:off x="2856154" y="3731000"/>
            <a:ext cx="5752023" cy="1715179"/>
          </a:xfrm>
          <a:prstGeom prst="rect">
            <a:avLst/>
          </a:prstGeom>
        </p:spPr>
        <p:txBody>
          <a:bodyPr anchor="t" rtlCol="false" tIns="0" lIns="0" bIns="0" rIns="0">
            <a:spAutoFit/>
          </a:bodyPr>
          <a:lstStyle/>
          <a:p>
            <a:pPr algn="l">
              <a:lnSpc>
                <a:spcPts val="2741"/>
              </a:lnSpc>
            </a:pPr>
            <a:r>
              <a:rPr lang="en-US" sz="1958">
                <a:solidFill>
                  <a:srgbClr val="000000"/>
                </a:solidFill>
                <a:latin typeface="Open Sans"/>
                <a:ea typeface="Open Sans"/>
                <a:cs typeface="Open Sans"/>
                <a:sym typeface="Open Sans"/>
              </a:rPr>
              <a:t>Lorem ipsum dolor sit amet, consectetur adipiscing elit. Suspendisse quis enim pretium, bibendum ante ullamcorper, tincidunt augue. Nunc sed lorem aliquam, malesuada lectus eu, placerat lorem. </a:t>
            </a:r>
          </a:p>
        </p:txBody>
      </p:sp>
      <p:sp>
        <p:nvSpPr>
          <p:cNvPr name="TextBox 50" id="50"/>
          <p:cNvSpPr txBox="true"/>
          <p:nvPr/>
        </p:nvSpPr>
        <p:spPr>
          <a:xfrm rot="0">
            <a:off x="5002437" y="537891"/>
            <a:ext cx="8283125" cy="1210218"/>
          </a:xfrm>
          <a:prstGeom prst="rect">
            <a:avLst/>
          </a:prstGeom>
        </p:spPr>
        <p:txBody>
          <a:bodyPr anchor="t" rtlCol="false" tIns="0" lIns="0" bIns="0" rIns="0">
            <a:spAutoFit/>
          </a:bodyPr>
          <a:lstStyle/>
          <a:p>
            <a:pPr algn="ctr">
              <a:lnSpc>
                <a:spcPts val="8994"/>
              </a:lnSpc>
            </a:pPr>
            <a:r>
              <a:rPr lang="en-US" sz="9467">
                <a:solidFill>
                  <a:srgbClr val="FFFFFF"/>
                </a:solidFill>
                <a:latin typeface="Chau Philomene"/>
                <a:ea typeface="Chau Philomene"/>
                <a:cs typeface="Chau Philomene"/>
                <a:sym typeface="Chau Philomene"/>
              </a:rPr>
              <a:t>TARGET MARKET</a:t>
            </a:r>
          </a:p>
        </p:txBody>
      </p:sp>
      <p:sp>
        <p:nvSpPr>
          <p:cNvPr name="TextBox 51" id="51"/>
          <p:cNvSpPr txBox="true"/>
          <p:nvPr/>
        </p:nvSpPr>
        <p:spPr>
          <a:xfrm rot="0">
            <a:off x="2856154" y="7121373"/>
            <a:ext cx="5752023" cy="1715179"/>
          </a:xfrm>
          <a:prstGeom prst="rect">
            <a:avLst/>
          </a:prstGeom>
        </p:spPr>
        <p:txBody>
          <a:bodyPr anchor="t" rtlCol="false" tIns="0" lIns="0" bIns="0" rIns="0">
            <a:spAutoFit/>
          </a:bodyPr>
          <a:lstStyle/>
          <a:p>
            <a:pPr algn="l">
              <a:lnSpc>
                <a:spcPts val="2741"/>
              </a:lnSpc>
            </a:pPr>
            <a:r>
              <a:rPr lang="en-US" sz="1958">
                <a:solidFill>
                  <a:srgbClr val="000000"/>
                </a:solidFill>
                <a:latin typeface="Open Sans"/>
                <a:ea typeface="Open Sans"/>
                <a:cs typeface="Open Sans"/>
                <a:sym typeface="Open Sans"/>
              </a:rPr>
              <a:t>Lorem ipsum dolor sit amet, consectetur adipiscing elit. Suspendisse quis enim pretium, bibendum ante ullamcorper, tincidunt augue. Nunc sed lorem aliquam, malesuada lectus eu, placerat lorem. </a:t>
            </a:r>
          </a:p>
        </p:txBody>
      </p:sp>
      <p:sp>
        <p:nvSpPr>
          <p:cNvPr name="Freeform 52" id="52"/>
          <p:cNvSpPr/>
          <p:nvPr/>
        </p:nvSpPr>
        <p:spPr>
          <a:xfrm flipH="false" flipV="false" rot="0">
            <a:off x="17633197" y="6462202"/>
            <a:ext cx="1309605" cy="3702064"/>
          </a:xfrm>
          <a:custGeom>
            <a:avLst/>
            <a:gdLst/>
            <a:ahLst/>
            <a:cxnLst/>
            <a:rect r="r" b="b" t="t" l="l"/>
            <a:pathLst>
              <a:path h="3702064" w="1309605">
                <a:moveTo>
                  <a:pt x="0" y="0"/>
                </a:moveTo>
                <a:lnTo>
                  <a:pt x="1309606" y="0"/>
                </a:lnTo>
                <a:lnTo>
                  <a:pt x="1309606" y="3702064"/>
                </a:lnTo>
                <a:lnTo>
                  <a:pt x="0" y="370206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0291945" y="3147234"/>
            <a:ext cx="6479725" cy="5850996"/>
            <a:chOff x="0" y="0"/>
            <a:chExt cx="1798332" cy="1623840"/>
          </a:xfrm>
        </p:grpSpPr>
        <p:sp>
          <p:nvSpPr>
            <p:cNvPr name="Freeform 4" id="4"/>
            <p:cNvSpPr/>
            <p:nvPr/>
          </p:nvSpPr>
          <p:spPr>
            <a:xfrm flipH="false" flipV="false" rot="0">
              <a:off x="0" y="0"/>
              <a:ext cx="1798332" cy="1623840"/>
            </a:xfrm>
            <a:custGeom>
              <a:avLst/>
              <a:gdLst/>
              <a:ahLst/>
              <a:cxnLst/>
              <a:rect r="r" b="b" t="t" l="l"/>
              <a:pathLst>
                <a:path h="1623840" w="1798332">
                  <a:moveTo>
                    <a:pt x="40623" y="0"/>
                  </a:moveTo>
                  <a:lnTo>
                    <a:pt x="1757710" y="0"/>
                  </a:lnTo>
                  <a:cubicBezTo>
                    <a:pt x="1768484" y="0"/>
                    <a:pt x="1778816" y="4280"/>
                    <a:pt x="1786434" y="11898"/>
                  </a:cubicBezTo>
                  <a:cubicBezTo>
                    <a:pt x="1794053" y="19516"/>
                    <a:pt x="1798332" y="29849"/>
                    <a:pt x="1798332" y="40623"/>
                  </a:cubicBezTo>
                  <a:lnTo>
                    <a:pt x="1798332" y="1583217"/>
                  </a:lnTo>
                  <a:cubicBezTo>
                    <a:pt x="1798332" y="1605653"/>
                    <a:pt x="1780145" y="1623840"/>
                    <a:pt x="1757710" y="1623840"/>
                  </a:cubicBezTo>
                  <a:lnTo>
                    <a:pt x="40623" y="1623840"/>
                  </a:lnTo>
                  <a:cubicBezTo>
                    <a:pt x="18187" y="1623840"/>
                    <a:pt x="0" y="1605653"/>
                    <a:pt x="0" y="1583217"/>
                  </a:cubicBezTo>
                  <a:lnTo>
                    <a:pt x="0" y="40623"/>
                  </a:lnTo>
                  <a:cubicBezTo>
                    <a:pt x="0" y="18187"/>
                    <a:pt x="18187" y="0"/>
                    <a:pt x="40623" y="0"/>
                  </a:cubicBezTo>
                  <a:close/>
                </a:path>
              </a:pathLst>
            </a:custGeom>
            <a:solidFill>
              <a:srgbClr val="8EE5F5"/>
            </a:solidFill>
          </p:spPr>
        </p:sp>
        <p:sp>
          <p:nvSpPr>
            <p:cNvPr name="TextBox 5" id="5"/>
            <p:cNvSpPr txBox="true"/>
            <p:nvPr/>
          </p:nvSpPr>
          <p:spPr>
            <a:xfrm>
              <a:off x="0" y="-28575"/>
              <a:ext cx="1798332" cy="1652415"/>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0444345" y="3299634"/>
            <a:ext cx="6479725" cy="5850996"/>
            <a:chOff x="0" y="0"/>
            <a:chExt cx="1798332" cy="1623840"/>
          </a:xfrm>
        </p:grpSpPr>
        <p:sp>
          <p:nvSpPr>
            <p:cNvPr name="Freeform 7" id="7"/>
            <p:cNvSpPr/>
            <p:nvPr/>
          </p:nvSpPr>
          <p:spPr>
            <a:xfrm flipH="false" flipV="false" rot="0">
              <a:off x="0" y="0"/>
              <a:ext cx="1798332" cy="1623840"/>
            </a:xfrm>
            <a:custGeom>
              <a:avLst/>
              <a:gdLst/>
              <a:ahLst/>
              <a:cxnLst/>
              <a:rect r="r" b="b" t="t" l="l"/>
              <a:pathLst>
                <a:path h="1623840" w="1798332">
                  <a:moveTo>
                    <a:pt x="40623" y="0"/>
                  </a:moveTo>
                  <a:lnTo>
                    <a:pt x="1757710" y="0"/>
                  </a:lnTo>
                  <a:cubicBezTo>
                    <a:pt x="1768484" y="0"/>
                    <a:pt x="1778816" y="4280"/>
                    <a:pt x="1786434" y="11898"/>
                  </a:cubicBezTo>
                  <a:cubicBezTo>
                    <a:pt x="1794053" y="19516"/>
                    <a:pt x="1798332" y="29849"/>
                    <a:pt x="1798332" y="40623"/>
                  </a:cubicBezTo>
                  <a:lnTo>
                    <a:pt x="1798332" y="1583217"/>
                  </a:lnTo>
                  <a:cubicBezTo>
                    <a:pt x="1798332" y="1605653"/>
                    <a:pt x="1780145" y="1623840"/>
                    <a:pt x="1757710" y="1623840"/>
                  </a:cubicBezTo>
                  <a:lnTo>
                    <a:pt x="40623" y="1623840"/>
                  </a:lnTo>
                  <a:cubicBezTo>
                    <a:pt x="18187" y="1623840"/>
                    <a:pt x="0" y="1605653"/>
                    <a:pt x="0" y="1583217"/>
                  </a:cubicBezTo>
                  <a:lnTo>
                    <a:pt x="0" y="40623"/>
                  </a:lnTo>
                  <a:cubicBezTo>
                    <a:pt x="0" y="18187"/>
                    <a:pt x="18187" y="0"/>
                    <a:pt x="40623" y="0"/>
                  </a:cubicBezTo>
                  <a:close/>
                </a:path>
              </a:pathLst>
            </a:custGeom>
            <a:solidFill>
              <a:srgbClr val="000000">
                <a:alpha val="0"/>
              </a:srgbClr>
            </a:solidFill>
            <a:ln w="38100" cap="rnd">
              <a:solidFill>
                <a:srgbClr val="000000"/>
              </a:solidFill>
              <a:prstDash val="solid"/>
              <a:round/>
            </a:ln>
          </p:spPr>
        </p:sp>
        <p:sp>
          <p:nvSpPr>
            <p:cNvPr name="TextBox 8" id="8"/>
            <p:cNvSpPr txBox="true"/>
            <p:nvPr/>
          </p:nvSpPr>
          <p:spPr>
            <a:xfrm>
              <a:off x="0" y="-28575"/>
              <a:ext cx="1798332" cy="1652415"/>
            </a:xfrm>
            <a:prstGeom prst="rect">
              <a:avLst/>
            </a:prstGeom>
          </p:spPr>
          <p:txBody>
            <a:bodyPr anchor="ctr" rtlCol="false" tIns="50800" lIns="50800" bIns="50800" rIns="50800"/>
            <a:lstStyle/>
            <a:p>
              <a:pPr algn="ctr">
                <a:lnSpc>
                  <a:spcPts val="2659"/>
                </a:lnSpc>
              </a:pPr>
            </a:p>
          </p:txBody>
        </p:sp>
      </p:grpSp>
      <p:pic>
        <p:nvPicPr>
          <p:cNvPr name="Picture 9" id="9"/>
          <p:cNvPicPr>
            <a:picLocks noChangeAspect="true"/>
          </p:cNvPicPr>
          <p:nvPr/>
        </p:nvPicPr>
        <p:blipFill>
          <a:blip r:embed="rId3"/>
          <a:stretch>
            <a:fillRect/>
          </a:stretch>
        </p:blipFill>
        <p:spPr>
          <a:xfrm rot="0">
            <a:off x="10528452" y="3053376"/>
            <a:ext cx="6250956" cy="6299945"/>
          </a:xfrm>
          <a:prstGeom prst="rect">
            <a:avLst/>
          </a:prstGeom>
        </p:spPr>
      </p:pic>
      <p:sp>
        <p:nvSpPr>
          <p:cNvPr name="Freeform 10" id="10"/>
          <p:cNvSpPr/>
          <p:nvPr/>
        </p:nvSpPr>
        <p:spPr>
          <a:xfrm flipH="false" flipV="false" rot="0">
            <a:off x="1028700" y="9150630"/>
            <a:ext cx="7315200" cy="4014216"/>
          </a:xfrm>
          <a:custGeom>
            <a:avLst/>
            <a:gdLst/>
            <a:ahLst/>
            <a:cxnLst/>
            <a:rect r="r" b="b" t="t" l="l"/>
            <a:pathLst>
              <a:path h="4014216" w="7315200">
                <a:moveTo>
                  <a:pt x="0" y="0"/>
                </a:moveTo>
                <a:lnTo>
                  <a:pt x="7315200" y="0"/>
                </a:lnTo>
                <a:lnTo>
                  <a:pt x="7315200" y="4014216"/>
                </a:lnTo>
                <a:lnTo>
                  <a:pt x="0" y="401421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14230722" y="-311370"/>
            <a:ext cx="5081895" cy="1994644"/>
          </a:xfrm>
          <a:custGeom>
            <a:avLst/>
            <a:gdLst/>
            <a:ahLst/>
            <a:cxnLst/>
            <a:rect r="r" b="b" t="t" l="l"/>
            <a:pathLst>
              <a:path h="1994644" w="5081895">
                <a:moveTo>
                  <a:pt x="0" y="0"/>
                </a:moveTo>
                <a:lnTo>
                  <a:pt x="5081895" y="0"/>
                </a:lnTo>
                <a:lnTo>
                  <a:pt x="5081895" y="1994643"/>
                </a:lnTo>
                <a:lnTo>
                  <a:pt x="0" y="19946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2" id="12"/>
          <p:cNvSpPr txBox="true"/>
          <p:nvPr/>
        </p:nvSpPr>
        <p:spPr>
          <a:xfrm rot="0">
            <a:off x="1028700" y="4764895"/>
            <a:ext cx="8115300" cy="2810232"/>
          </a:xfrm>
          <a:prstGeom prst="rect">
            <a:avLst/>
          </a:prstGeom>
        </p:spPr>
        <p:txBody>
          <a:bodyPr anchor="t" rtlCol="false" tIns="0" lIns="0" bIns="0" rIns="0">
            <a:spAutoFit/>
          </a:bodyPr>
          <a:lstStyle/>
          <a:p>
            <a:pPr algn="l">
              <a:lnSpc>
                <a:spcPts val="4511"/>
              </a:lnSpc>
            </a:pPr>
            <a:r>
              <a:rPr lang="en-US" sz="3222">
                <a:solidFill>
                  <a:srgbClr val="000000"/>
                </a:solidFill>
                <a:latin typeface="Open Sans"/>
                <a:ea typeface="Open Sans"/>
                <a:cs typeface="Open Sans"/>
                <a:sym typeface="Open Sans"/>
              </a:rPr>
              <a:t>Lorem ipsum dolor sit amet, consectetur adipiscing elit. Suspendisse quis enim pretium, bibendum ante ullamcorper, tincidunt augue. Nunc sed lorem aliquam, malesuada lectus eu, placerat lorem. </a:t>
            </a:r>
          </a:p>
        </p:txBody>
      </p:sp>
      <p:sp>
        <p:nvSpPr>
          <p:cNvPr name="TextBox 13" id="13"/>
          <p:cNvSpPr txBox="true"/>
          <p:nvPr/>
        </p:nvSpPr>
        <p:spPr>
          <a:xfrm rot="0">
            <a:off x="1028700" y="1564278"/>
            <a:ext cx="9263245" cy="2858145"/>
          </a:xfrm>
          <a:prstGeom prst="rect">
            <a:avLst/>
          </a:prstGeom>
        </p:spPr>
        <p:txBody>
          <a:bodyPr anchor="t" rtlCol="false" tIns="0" lIns="0" bIns="0" rIns="0">
            <a:spAutoFit/>
          </a:bodyPr>
          <a:lstStyle/>
          <a:p>
            <a:pPr algn="l">
              <a:lnSpc>
                <a:spcPts val="10980"/>
              </a:lnSpc>
            </a:pPr>
            <a:r>
              <a:rPr lang="en-US" sz="11558">
                <a:solidFill>
                  <a:srgbClr val="2970AF"/>
                </a:solidFill>
                <a:latin typeface="Chau Philomene"/>
                <a:ea typeface="Chau Philomene"/>
                <a:cs typeface="Chau Philomene"/>
                <a:sym typeface="Chau Philomene"/>
              </a:rPr>
              <a:t>MARKET ANALYSIS</a:t>
            </a:r>
          </a:p>
        </p:txBody>
      </p:sp>
      <p:grpSp>
        <p:nvGrpSpPr>
          <p:cNvPr name="Group 14" id="14"/>
          <p:cNvGrpSpPr/>
          <p:nvPr/>
        </p:nvGrpSpPr>
        <p:grpSpPr>
          <a:xfrm rot="0">
            <a:off x="9144000" y="-2924101"/>
            <a:ext cx="6080536" cy="5225461"/>
            <a:chOff x="0" y="0"/>
            <a:chExt cx="812800" cy="698500"/>
          </a:xfrm>
        </p:grpSpPr>
        <p:sp>
          <p:nvSpPr>
            <p:cNvPr name="Freeform 15" id="15"/>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1B70E1">
                    <a:alpha val="40000"/>
                  </a:srgbClr>
                </a:gs>
                <a:gs pos="100000">
                  <a:srgbClr val="9CF4F8">
                    <a:alpha val="40000"/>
                  </a:srgbClr>
                </a:gs>
              </a:gsLst>
              <a:lin ang="0"/>
            </a:gradFill>
          </p:spPr>
        </p:sp>
        <p:sp>
          <p:nvSpPr>
            <p:cNvPr name="TextBox 16" id="16"/>
            <p:cNvSpPr txBox="true"/>
            <p:nvPr/>
          </p:nvSpPr>
          <p:spPr>
            <a:xfrm>
              <a:off x="114300" y="-28575"/>
              <a:ext cx="584200" cy="727075"/>
            </a:xfrm>
            <a:prstGeom prst="rect">
              <a:avLst/>
            </a:prstGeom>
          </p:spPr>
          <p:txBody>
            <a:bodyPr anchor="ctr" rtlCol="false" tIns="50800" lIns="50800" bIns="50800" rIns="50800"/>
            <a:lstStyle/>
            <a:p>
              <a:pPr algn="ctr">
                <a:lnSpc>
                  <a:spcPts val="2659"/>
                </a:lnSpc>
                <a:spcBef>
                  <a:spcPct val="0"/>
                </a:spcBef>
              </a:pPr>
            </a:p>
          </p:txBody>
        </p:sp>
      </p:grpSp>
      <p:grpSp>
        <p:nvGrpSpPr>
          <p:cNvPr name="Group 17" id="17"/>
          <p:cNvGrpSpPr>
            <a:grpSpLocks noChangeAspect="true"/>
          </p:cNvGrpSpPr>
          <p:nvPr/>
        </p:nvGrpSpPr>
        <p:grpSpPr>
          <a:xfrm rot="0">
            <a:off x="10444345" y="-2635658"/>
            <a:ext cx="6087287" cy="5271316"/>
            <a:chOff x="0" y="0"/>
            <a:chExt cx="4282440" cy="3708400"/>
          </a:xfrm>
        </p:grpSpPr>
        <p:sp>
          <p:nvSpPr>
            <p:cNvPr name="Freeform 18" id="18"/>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8"/>
              <a:stretch>
                <a:fillRect l="-14263" t="0" r="-14263" b="0"/>
              </a:stretch>
            </a:blipFill>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5031702" y="1689180"/>
            <a:ext cx="12227598" cy="7347292"/>
            <a:chOff x="0" y="0"/>
            <a:chExt cx="3220437" cy="1935089"/>
          </a:xfrm>
        </p:grpSpPr>
        <p:sp>
          <p:nvSpPr>
            <p:cNvPr name="Freeform 4" id="4"/>
            <p:cNvSpPr/>
            <p:nvPr/>
          </p:nvSpPr>
          <p:spPr>
            <a:xfrm flipH="false" flipV="false" rot="0">
              <a:off x="0" y="0"/>
              <a:ext cx="3220437" cy="1935089"/>
            </a:xfrm>
            <a:custGeom>
              <a:avLst/>
              <a:gdLst/>
              <a:ahLst/>
              <a:cxnLst/>
              <a:rect r="r" b="b" t="t" l="l"/>
              <a:pathLst>
                <a:path h="1935089" w="3220437">
                  <a:moveTo>
                    <a:pt x="0" y="0"/>
                  </a:moveTo>
                  <a:lnTo>
                    <a:pt x="3220437" y="0"/>
                  </a:lnTo>
                  <a:lnTo>
                    <a:pt x="3220437" y="1935089"/>
                  </a:lnTo>
                  <a:lnTo>
                    <a:pt x="0" y="1935089"/>
                  </a:lnTo>
                  <a:close/>
                </a:path>
              </a:pathLst>
            </a:custGeom>
            <a:gradFill rotWithShape="true">
              <a:gsLst>
                <a:gs pos="0">
                  <a:srgbClr val="1B70E1">
                    <a:alpha val="100000"/>
                  </a:srgbClr>
                </a:gs>
                <a:gs pos="100000">
                  <a:srgbClr val="9CF4F8">
                    <a:alpha val="100000"/>
                  </a:srgbClr>
                </a:gs>
              </a:gsLst>
              <a:lin ang="0"/>
            </a:gradFill>
            <a:ln w="38100" cap="sq">
              <a:solidFill>
                <a:srgbClr val="000000"/>
              </a:solidFill>
              <a:prstDash val="solid"/>
              <a:miter/>
            </a:ln>
          </p:spPr>
        </p:sp>
        <p:sp>
          <p:nvSpPr>
            <p:cNvPr name="TextBox 5" id="5"/>
            <p:cNvSpPr txBox="true"/>
            <p:nvPr/>
          </p:nvSpPr>
          <p:spPr>
            <a:xfrm>
              <a:off x="0" y="-28575"/>
              <a:ext cx="3220437" cy="1963664"/>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3764359" y="8292356"/>
            <a:ext cx="5081895" cy="1994644"/>
          </a:xfrm>
          <a:custGeom>
            <a:avLst/>
            <a:gdLst/>
            <a:ahLst/>
            <a:cxnLst/>
            <a:rect r="r" b="b" t="t" l="l"/>
            <a:pathLst>
              <a:path h="1994644" w="5081895">
                <a:moveTo>
                  <a:pt x="0" y="0"/>
                </a:moveTo>
                <a:lnTo>
                  <a:pt x="5081896" y="0"/>
                </a:lnTo>
                <a:lnTo>
                  <a:pt x="5081896" y="1994644"/>
                </a:lnTo>
                <a:lnTo>
                  <a:pt x="0" y="199464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2294531" y="746709"/>
            <a:ext cx="11438531" cy="5393974"/>
            <a:chOff x="0" y="0"/>
            <a:chExt cx="1355196" cy="639059"/>
          </a:xfrm>
        </p:grpSpPr>
        <p:sp>
          <p:nvSpPr>
            <p:cNvPr name="Freeform 8" id="8"/>
            <p:cNvSpPr/>
            <p:nvPr/>
          </p:nvSpPr>
          <p:spPr>
            <a:xfrm flipH="false" flipV="false" rot="0">
              <a:off x="0" y="0"/>
              <a:ext cx="1355196" cy="639059"/>
            </a:xfrm>
            <a:custGeom>
              <a:avLst/>
              <a:gdLst/>
              <a:ahLst/>
              <a:cxnLst/>
              <a:rect r="r" b="b" t="t" l="l"/>
              <a:pathLst>
                <a:path h="639059" w="1355196">
                  <a:moveTo>
                    <a:pt x="1355196" y="319529"/>
                  </a:moveTo>
                  <a:lnTo>
                    <a:pt x="1151996" y="639059"/>
                  </a:lnTo>
                  <a:lnTo>
                    <a:pt x="203200" y="639059"/>
                  </a:lnTo>
                  <a:lnTo>
                    <a:pt x="0" y="319529"/>
                  </a:lnTo>
                  <a:lnTo>
                    <a:pt x="203200" y="0"/>
                  </a:lnTo>
                  <a:lnTo>
                    <a:pt x="1151996" y="0"/>
                  </a:lnTo>
                  <a:lnTo>
                    <a:pt x="1355196" y="319529"/>
                  </a:lnTo>
                  <a:close/>
                </a:path>
              </a:pathLst>
            </a:custGeom>
            <a:gradFill rotWithShape="true">
              <a:gsLst>
                <a:gs pos="0">
                  <a:srgbClr val="B1D3F5">
                    <a:alpha val="100000"/>
                  </a:srgbClr>
                </a:gs>
                <a:gs pos="100000">
                  <a:srgbClr val="9CF4F8">
                    <a:alpha val="100000"/>
                  </a:srgbClr>
                </a:gs>
              </a:gsLst>
              <a:lin ang="0"/>
            </a:gradFill>
          </p:spPr>
        </p:sp>
        <p:sp>
          <p:nvSpPr>
            <p:cNvPr name="TextBox 9" id="9"/>
            <p:cNvSpPr txBox="true"/>
            <p:nvPr/>
          </p:nvSpPr>
          <p:spPr>
            <a:xfrm>
              <a:off x="114300" y="-28575"/>
              <a:ext cx="1126596" cy="667634"/>
            </a:xfrm>
            <a:prstGeom prst="rect">
              <a:avLst/>
            </a:prstGeom>
          </p:spPr>
          <p:txBody>
            <a:bodyPr anchor="ctr" rtlCol="false" tIns="50800" lIns="50800" bIns="50800" rIns="50800"/>
            <a:lstStyle/>
            <a:p>
              <a:pPr algn="ctr">
                <a:lnSpc>
                  <a:spcPts val="2659"/>
                </a:lnSpc>
                <a:spcBef>
                  <a:spcPct val="0"/>
                </a:spcBef>
              </a:pPr>
            </a:p>
          </p:txBody>
        </p:sp>
      </p:grpSp>
      <p:grpSp>
        <p:nvGrpSpPr>
          <p:cNvPr name="Group 10" id="10"/>
          <p:cNvGrpSpPr/>
          <p:nvPr/>
        </p:nvGrpSpPr>
        <p:grpSpPr>
          <a:xfrm rot="0">
            <a:off x="-1763957" y="1010936"/>
            <a:ext cx="11438531" cy="5393974"/>
            <a:chOff x="0" y="0"/>
            <a:chExt cx="1355196" cy="639059"/>
          </a:xfrm>
        </p:grpSpPr>
        <p:sp>
          <p:nvSpPr>
            <p:cNvPr name="Freeform 11" id="11"/>
            <p:cNvSpPr/>
            <p:nvPr/>
          </p:nvSpPr>
          <p:spPr>
            <a:xfrm flipH="false" flipV="false" rot="0">
              <a:off x="0" y="0"/>
              <a:ext cx="1355196" cy="639059"/>
            </a:xfrm>
            <a:custGeom>
              <a:avLst/>
              <a:gdLst/>
              <a:ahLst/>
              <a:cxnLst/>
              <a:rect r="r" b="b" t="t" l="l"/>
              <a:pathLst>
                <a:path h="639059" w="1355196">
                  <a:moveTo>
                    <a:pt x="1355196" y="319529"/>
                  </a:moveTo>
                  <a:lnTo>
                    <a:pt x="1151996" y="639059"/>
                  </a:lnTo>
                  <a:lnTo>
                    <a:pt x="203200" y="639059"/>
                  </a:lnTo>
                  <a:lnTo>
                    <a:pt x="0" y="319529"/>
                  </a:lnTo>
                  <a:lnTo>
                    <a:pt x="203200" y="0"/>
                  </a:lnTo>
                  <a:lnTo>
                    <a:pt x="1151996" y="0"/>
                  </a:lnTo>
                  <a:lnTo>
                    <a:pt x="1355196" y="319529"/>
                  </a:lnTo>
                  <a:close/>
                </a:path>
              </a:pathLst>
            </a:custGeom>
            <a:solidFill>
              <a:srgbClr val="000000">
                <a:alpha val="0"/>
              </a:srgbClr>
            </a:solidFill>
            <a:ln w="38100" cap="sq">
              <a:solidFill>
                <a:srgbClr val="000000"/>
              </a:solidFill>
              <a:prstDash val="solid"/>
              <a:miter/>
            </a:ln>
          </p:spPr>
        </p:sp>
        <p:sp>
          <p:nvSpPr>
            <p:cNvPr name="TextBox 12" id="12"/>
            <p:cNvSpPr txBox="true"/>
            <p:nvPr/>
          </p:nvSpPr>
          <p:spPr>
            <a:xfrm>
              <a:off x="114300" y="-28575"/>
              <a:ext cx="1126596" cy="667634"/>
            </a:xfrm>
            <a:prstGeom prst="rect">
              <a:avLst/>
            </a:prstGeom>
          </p:spPr>
          <p:txBody>
            <a:bodyPr anchor="ctr" rtlCol="false" tIns="50800" lIns="50800" bIns="50800" rIns="50800"/>
            <a:lstStyle/>
            <a:p>
              <a:pPr algn="ctr">
                <a:lnSpc>
                  <a:spcPts val="2659"/>
                </a:lnSpc>
                <a:spcBef>
                  <a:spcPct val="0"/>
                </a:spcBef>
              </a:pPr>
            </a:p>
          </p:txBody>
        </p:sp>
      </p:grpSp>
      <p:grpSp>
        <p:nvGrpSpPr>
          <p:cNvPr name="Group 13" id="13"/>
          <p:cNvGrpSpPr>
            <a:grpSpLocks noChangeAspect="true"/>
          </p:cNvGrpSpPr>
          <p:nvPr/>
        </p:nvGrpSpPr>
        <p:grpSpPr>
          <a:xfrm rot="0">
            <a:off x="-1310465" y="4768905"/>
            <a:ext cx="8882057" cy="7691461"/>
            <a:chOff x="0" y="0"/>
            <a:chExt cx="4282440" cy="3708400"/>
          </a:xfrm>
        </p:grpSpPr>
        <p:sp>
          <p:nvSpPr>
            <p:cNvPr name="Freeform 14" id="14"/>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5"/>
              <a:stretch>
                <a:fillRect l="-14987" t="0" r="-14987" b="0"/>
              </a:stretch>
            </a:blipFill>
          </p:spPr>
        </p:sp>
      </p:grpSp>
      <p:sp>
        <p:nvSpPr>
          <p:cNvPr name="TextBox 15" id="15"/>
          <p:cNvSpPr txBox="true"/>
          <p:nvPr/>
        </p:nvSpPr>
        <p:spPr>
          <a:xfrm rot="0">
            <a:off x="10103951" y="3926437"/>
            <a:ext cx="6234704" cy="1114990"/>
          </a:xfrm>
          <a:prstGeom prst="rect">
            <a:avLst/>
          </a:prstGeom>
        </p:spPr>
        <p:txBody>
          <a:bodyPr anchor="t" rtlCol="false" tIns="0" lIns="0" bIns="0" rIns="0">
            <a:spAutoFit/>
          </a:bodyPr>
          <a:lstStyle/>
          <a:p>
            <a:pPr algn="l">
              <a:lnSpc>
                <a:spcPts val="4511"/>
              </a:lnSpc>
            </a:pPr>
            <a:r>
              <a:rPr lang="en-US" sz="3222">
                <a:solidFill>
                  <a:srgbClr val="000000"/>
                </a:solidFill>
                <a:latin typeface="Open Sans"/>
                <a:ea typeface="Open Sans"/>
                <a:cs typeface="Open Sans"/>
                <a:sym typeface="Open Sans"/>
              </a:rPr>
              <a:t>Lorem ipsum dolor sit amet, consectetur adipiscing elit.  </a:t>
            </a:r>
          </a:p>
        </p:txBody>
      </p:sp>
      <p:sp>
        <p:nvSpPr>
          <p:cNvPr name="TextBox 16" id="16"/>
          <p:cNvSpPr txBox="true"/>
          <p:nvPr/>
        </p:nvSpPr>
        <p:spPr>
          <a:xfrm rot="0">
            <a:off x="840706" y="1683289"/>
            <a:ext cx="8833868" cy="2731908"/>
          </a:xfrm>
          <a:prstGeom prst="rect">
            <a:avLst/>
          </a:prstGeom>
        </p:spPr>
        <p:txBody>
          <a:bodyPr anchor="t" rtlCol="false" tIns="0" lIns="0" bIns="0" rIns="0">
            <a:spAutoFit/>
          </a:bodyPr>
          <a:lstStyle/>
          <a:p>
            <a:pPr algn="l">
              <a:lnSpc>
                <a:spcPts val="10471"/>
              </a:lnSpc>
            </a:pPr>
            <a:r>
              <a:rPr lang="en-US" sz="11023">
                <a:solidFill>
                  <a:srgbClr val="000000"/>
                </a:solidFill>
                <a:latin typeface="Chau Philomene"/>
                <a:ea typeface="Chau Philomene"/>
                <a:cs typeface="Chau Philomene"/>
                <a:sym typeface="Chau Philomene"/>
              </a:rPr>
              <a:t>COMPANY STRATEGIES</a:t>
            </a:r>
          </a:p>
        </p:txBody>
      </p:sp>
      <p:sp>
        <p:nvSpPr>
          <p:cNvPr name="TextBox 17" id="17"/>
          <p:cNvSpPr txBox="true"/>
          <p:nvPr/>
        </p:nvSpPr>
        <p:spPr>
          <a:xfrm rot="0">
            <a:off x="10103951" y="2882734"/>
            <a:ext cx="5813531" cy="927262"/>
          </a:xfrm>
          <a:prstGeom prst="rect">
            <a:avLst/>
          </a:prstGeom>
        </p:spPr>
        <p:txBody>
          <a:bodyPr anchor="t" rtlCol="false" tIns="0" lIns="0" bIns="0" rIns="0">
            <a:spAutoFit/>
          </a:bodyPr>
          <a:lstStyle/>
          <a:p>
            <a:pPr algn="l">
              <a:lnSpc>
                <a:spcPts val="6891"/>
              </a:lnSpc>
            </a:pPr>
            <a:r>
              <a:rPr lang="en-US" sz="7254">
                <a:solidFill>
                  <a:srgbClr val="FFFFFF"/>
                </a:solidFill>
                <a:latin typeface="Chau Philomene"/>
                <a:ea typeface="Chau Philomene"/>
                <a:cs typeface="Chau Philomene"/>
                <a:sym typeface="Chau Philomene"/>
              </a:rPr>
              <a:t>STRATEGY 1</a:t>
            </a:r>
          </a:p>
        </p:txBody>
      </p:sp>
      <p:sp>
        <p:nvSpPr>
          <p:cNvPr name="TextBox 18" id="18"/>
          <p:cNvSpPr txBox="true"/>
          <p:nvPr/>
        </p:nvSpPr>
        <p:spPr>
          <a:xfrm rot="0">
            <a:off x="10103951" y="6460726"/>
            <a:ext cx="6234704" cy="1114990"/>
          </a:xfrm>
          <a:prstGeom prst="rect">
            <a:avLst/>
          </a:prstGeom>
        </p:spPr>
        <p:txBody>
          <a:bodyPr anchor="t" rtlCol="false" tIns="0" lIns="0" bIns="0" rIns="0">
            <a:spAutoFit/>
          </a:bodyPr>
          <a:lstStyle/>
          <a:p>
            <a:pPr algn="l">
              <a:lnSpc>
                <a:spcPts val="4511"/>
              </a:lnSpc>
            </a:pPr>
            <a:r>
              <a:rPr lang="en-US" sz="3222">
                <a:solidFill>
                  <a:srgbClr val="000000"/>
                </a:solidFill>
                <a:latin typeface="Open Sans"/>
                <a:ea typeface="Open Sans"/>
                <a:cs typeface="Open Sans"/>
                <a:sym typeface="Open Sans"/>
              </a:rPr>
              <a:t>Lorem ipsum dolor sit amet, consectetur adipiscing elit.  </a:t>
            </a:r>
          </a:p>
        </p:txBody>
      </p:sp>
      <p:sp>
        <p:nvSpPr>
          <p:cNvPr name="TextBox 19" id="19"/>
          <p:cNvSpPr txBox="true"/>
          <p:nvPr/>
        </p:nvSpPr>
        <p:spPr>
          <a:xfrm rot="0">
            <a:off x="10103951" y="5417023"/>
            <a:ext cx="5813531" cy="927262"/>
          </a:xfrm>
          <a:prstGeom prst="rect">
            <a:avLst/>
          </a:prstGeom>
        </p:spPr>
        <p:txBody>
          <a:bodyPr anchor="t" rtlCol="false" tIns="0" lIns="0" bIns="0" rIns="0">
            <a:spAutoFit/>
          </a:bodyPr>
          <a:lstStyle/>
          <a:p>
            <a:pPr algn="l">
              <a:lnSpc>
                <a:spcPts val="6891"/>
              </a:lnSpc>
            </a:pPr>
            <a:r>
              <a:rPr lang="en-US" sz="7254">
                <a:solidFill>
                  <a:srgbClr val="FFFFFF"/>
                </a:solidFill>
                <a:latin typeface="Chau Philomene"/>
                <a:ea typeface="Chau Philomene"/>
                <a:cs typeface="Chau Philomene"/>
                <a:sym typeface="Chau Philomene"/>
              </a:rPr>
              <a:t>STRATEGY 2</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8429789" y="1365903"/>
            <a:ext cx="6733218" cy="5830663"/>
            <a:chOff x="0" y="0"/>
            <a:chExt cx="4282440" cy="3708400"/>
          </a:xfrm>
        </p:grpSpPr>
        <p:sp>
          <p:nvSpPr>
            <p:cNvPr name="Freeform 4" id="4"/>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3"/>
              <a:stretch>
                <a:fillRect l="-14946" t="0" r="-14946" b="0"/>
              </a:stretch>
            </a:blipFill>
          </p:spPr>
        </p:sp>
      </p:grpSp>
      <p:grpSp>
        <p:nvGrpSpPr>
          <p:cNvPr name="Group 5" id="5"/>
          <p:cNvGrpSpPr/>
          <p:nvPr/>
        </p:nvGrpSpPr>
        <p:grpSpPr>
          <a:xfrm rot="0">
            <a:off x="14248992" y="4443611"/>
            <a:ext cx="6406877" cy="5505910"/>
            <a:chOff x="0" y="0"/>
            <a:chExt cx="812800" cy="698500"/>
          </a:xfrm>
        </p:grpSpPr>
        <p:sp>
          <p:nvSpPr>
            <p:cNvPr name="Freeform 6" id="6"/>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1B70E1">
                    <a:alpha val="40000"/>
                  </a:srgbClr>
                </a:gs>
                <a:gs pos="100000">
                  <a:srgbClr val="9CF4F8">
                    <a:alpha val="40000"/>
                  </a:srgbClr>
                </a:gs>
              </a:gsLst>
              <a:lin ang="0"/>
            </a:gradFill>
          </p:spPr>
        </p:sp>
        <p:sp>
          <p:nvSpPr>
            <p:cNvPr name="TextBox 7" id="7"/>
            <p:cNvSpPr txBox="true"/>
            <p:nvPr/>
          </p:nvSpPr>
          <p:spPr>
            <a:xfrm>
              <a:off x="114300" y="-28575"/>
              <a:ext cx="584200" cy="727075"/>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0" y="6723968"/>
            <a:ext cx="6096000" cy="3516492"/>
            <a:chOff x="0" y="0"/>
            <a:chExt cx="1865815" cy="1076300"/>
          </a:xfrm>
        </p:grpSpPr>
        <p:sp>
          <p:nvSpPr>
            <p:cNvPr name="Freeform 9" id="9"/>
            <p:cNvSpPr/>
            <p:nvPr/>
          </p:nvSpPr>
          <p:spPr>
            <a:xfrm flipH="false" flipV="false" rot="0">
              <a:off x="0" y="0"/>
              <a:ext cx="1865815" cy="1076300"/>
            </a:xfrm>
            <a:custGeom>
              <a:avLst/>
              <a:gdLst/>
              <a:ahLst/>
              <a:cxnLst/>
              <a:rect r="r" b="b" t="t" l="l"/>
              <a:pathLst>
                <a:path h="1076300" w="1865815">
                  <a:moveTo>
                    <a:pt x="0" y="0"/>
                  </a:moveTo>
                  <a:lnTo>
                    <a:pt x="1865815" y="0"/>
                  </a:lnTo>
                  <a:lnTo>
                    <a:pt x="1865815" y="1076300"/>
                  </a:lnTo>
                  <a:lnTo>
                    <a:pt x="0" y="1076300"/>
                  </a:lnTo>
                  <a:close/>
                </a:path>
              </a:pathLst>
            </a:custGeom>
            <a:solidFill>
              <a:srgbClr val="2970AF"/>
            </a:solidFill>
            <a:ln cap="sq">
              <a:noFill/>
              <a:prstDash val="solid"/>
              <a:miter/>
            </a:ln>
          </p:spPr>
        </p:sp>
        <p:sp>
          <p:nvSpPr>
            <p:cNvPr name="TextBox 10" id="10"/>
            <p:cNvSpPr txBox="true"/>
            <p:nvPr/>
          </p:nvSpPr>
          <p:spPr>
            <a:xfrm>
              <a:off x="0" y="-28575"/>
              <a:ext cx="1865815" cy="1104875"/>
            </a:xfrm>
            <a:prstGeom prst="rect">
              <a:avLst/>
            </a:prstGeom>
          </p:spPr>
          <p:txBody>
            <a:bodyPr anchor="ctr" rtlCol="false" tIns="50800" lIns="50800" bIns="50800" rIns="50800"/>
            <a:lstStyle/>
            <a:p>
              <a:pPr algn="ctr">
                <a:lnSpc>
                  <a:spcPts val="2659"/>
                </a:lnSpc>
              </a:pPr>
            </a:p>
          </p:txBody>
        </p:sp>
      </p:grpSp>
      <p:grpSp>
        <p:nvGrpSpPr>
          <p:cNvPr name="Group 11" id="11"/>
          <p:cNvGrpSpPr>
            <a:grpSpLocks noChangeAspect="true"/>
          </p:cNvGrpSpPr>
          <p:nvPr/>
        </p:nvGrpSpPr>
        <p:grpSpPr>
          <a:xfrm rot="0">
            <a:off x="14085821" y="-1886632"/>
            <a:ext cx="6733218" cy="5830663"/>
            <a:chOff x="0" y="0"/>
            <a:chExt cx="4282440" cy="3708400"/>
          </a:xfrm>
        </p:grpSpPr>
        <p:sp>
          <p:nvSpPr>
            <p:cNvPr name="Freeform 12" id="12"/>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4"/>
              <a:stretch>
                <a:fillRect l="-14926" t="0" r="-14926" b="0"/>
              </a:stretch>
            </a:blipFill>
          </p:spPr>
        </p:sp>
      </p:grpSp>
      <p:sp>
        <p:nvSpPr>
          <p:cNvPr name="TextBox 13" id="13"/>
          <p:cNvSpPr txBox="true"/>
          <p:nvPr/>
        </p:nvSpPr>
        <p:spPr>
          <a:xfrm rot="0">
            <a:off x="1375321" y="2307044"/>
            <a:ext cx="6767360" cy="3481481"/>
          </a:xfrm>
          <a:prstGeom prst="rect">
            <a:avLst/>
          </a:prstGeom>
        </p:spPr>
        <p:txBody>
          <a:bodyPr anchor="t" rtlCol="false" tIns="0" lIns="0" bIns="0" rIns="0">
            <a:spAutoFit/>
          </a:bodyPr>
          <a:lstStyle/>
          <a:p>
            <a:pPr algn="l">
              <a:lnSpc>
                <a:spcPts val="13398"/>
              </a:lnSpc>
            </a:pPr>
            <a:r>
              <a:rPr lang="en-US" sz="14103">
                <a:solidFill>
                  <a:srgbClr val="2970AF"/>
                </a:solidFill>
                <a:latin typeface="Chau Philomene"/>
                <a:ea typeface="Chau Philomene"/>
                <a:cs typeface="Chau Philomene"/>
                <a:sym typeface="Chau Philomene"/>
              </a:rPr>
              <a:t>OUR PROJECT</a:t>
            </a:r>
          </a:p>
        </p:txBody>
      </p:sp>
      <p:sp>
        <p:nvSpPr>
          <p:cNvPr name="TextBox 14" id="14"/>
          <p:cNvSpPr txBox="true"/>
          <p:nvPr/>
        </p:nvSpPr>
        <p:spPr>
          <a:xfrm rot="0">
            <a:off x="807654" y="8349125"/>
            <a:ext cx="5067300" cy="909175"/>
          </a:xfrm>
          <a:prstGeom prst="rect">
            <a:avLst/>
          </a:prstGeom>
        </p:spPr>
        <p:txBody>
          <a:bodyPr anchor="t" rtlCol="false" tIns="0" lIns="0" bIns="0" rIns="0">
            <a:spAutoFit/>
          </a:bodyPr>
          <a:lstStyle/>
          <a:p>
            <a:pPr algn="l">
              <a:lnSpc>
                <a:spcPts val="3666"/>
              </a:lnSpc>
            </a:pPr>
            <a:r>
              <a:rPr lang="en-US" sz="2618">
                <a:solidFill>
                  <a:srgbClr val="FFFFFF"/>
                </a:solidFill>
                <a:latin typeface="Open Sans"/>
                <a:ea typeface="Open Sans"/>
                <a:cs typeface="Open Sans"/>
                <a:sym typeface="Open Sans"/>
              </a:rPr>
              <a:t>Lorem ipsum dolor sit amet, consectetur adipiscing elit.  </a:t>
            </a:r>
          </a:p>
        </p:txBody>
      </p:sp>
      <p:sp>
        <p:nvSpPr>
          <p:cNvPr name="TextBox 15" id="15"/>
          <p:cNvSpPr txBox="true"/>
          <p:nvPr/>
        </p:nvSpPr>
        <p:spPr>
          <a:xfrm rot="0">
            <a:off x="807654" y="7646639"/>
            <a:ext cx="4724988" cy="759636"/>
          </a:xfrm>
          <a:prstGeom prst="rect">
            <a:avLst/>
          </a:prstGeom>
        </p:spPr>
        <p:txBody>
          <a:bodyPr anchor="t" rtlCol="false" tIns="0" lIns="0" bIns="0" rIns="0">
            <a:spAutoFit/>
          </a:bodyPr>
          <a:lstStyle/>
          <a:p>
            <a:pPr algn="l">
              <a:lnSpc>
                <a:spcPts val="5601"/>
              </a:lnSpc>
            </a:pPr>
            <a:r>
              <a:rPr lang="en-US" sz="5895">
                <a:solidFill>
                  <a:srgbClr val="FFFFFF"/>
                </a:solidFill>
                <a:latin typeface="Chau Philomene"/>
                <a:ea typeface="Chau Philomene"/>
                <a:cs typeface="Chau Philomene"/>
                <a:sym typeface="Chau Philomene"/>
              </a:rPr>
              <a:t>PROJECT 1</a:t>
            </a:r>
          </a:p>
        </p:txBody>
      </p:sp>
      <p:grpSp>
        <p:nvGrpSpPr>
          <p:cNvPr name="Group 16" id="16"/>
          <p:cNvGrpSpPr/>
          <p:nvPr/>
        </p:nvGrpSpPr>
        <p:grpSpPr>
          <a:xfrm rot="0">
            <a:off x="8556624" y="-4775587"/>
            <a:ext cx="6479547" cy="5568361"/>
            <a:chOff x="0" y="0"/>
            <a:chExt cx="812800" cy="698500"/>
          </a:xfrm>
        </p:grpSpPr>
        <p:sp>
          <p:nvSpPr>
            <p:cNvPr name="Freeform 17" id="17"/>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1B70E1">
                    <a:alpha val="40000"/>
                  </a:srgbClr>
                </a:gs>
                <a:gs pos="100000">
                  <a:srgbClr val="9CF4F8">
                    <a:alpha val="40000"/>
                  </a:srgbClr>
                </a:gs>
              </a:gsLst>
              <a:lin ang="0"/>
            </a:gradFill>
          </p:spPr>
        </p:sp>
        <p:sp>
          <p:nvSpPr>
            <p:cNvPr name="TextBox 18" id="18"/>
            <p:cNvSpPr txBox="true"/>
            <p:nvPr/>
          </p:nvSpPr>
          <p:spPr>
            <a:xfrm>
              <a:off x="114300" y="-28575"/>
              <a:ext cx="584200" cy="727075"/>
            </a:xfrm>
            <a:prstGeom prst="rect">
              <a:avLst/>
            </a:prstGeom>
          </p:spPr>
          <p:txBody>
            <a:bodyPr anchor="ctr" rtlCol="false" tIns="50800" lIns="50800" bIns="50800" rIns="50800"/>
            <a:lstStyle/>
            <a:p>
              <a:pPr algn="ctr">
                <a:lnSpc>
                  <a:spcPts val="2659"/>
                </a:lnSpc>
                <a:spcBef>
                  <a:spcPct val="0"/>
                </a:spcBef>
              </a:pPr>
            </a:p>
          </p:txBody>
        </p:sp>
      </p:grpSp>
      <p:grpSp>
        <p:nvGrpSpPr>
          <p:cNvPr name="Group 19" id="19"/>
          <p:cNvGrpSpPr/>
          <p:nvPr/>
        </p:nvGrpSpPr>
        <p:grpSpPr>
          <a:xfrm rot="0">
            <a:off x="6096000" y="6723968"/>
            <a:ext cx="6096000" cy="3516492"/>
            <a:chOff x="0" y="0"/>
            <a:chExt cx="1865815" cy="1076300"/>
          </a:xfrm>
        </p:grpSpPr>
        <p:sp>
          <p:nvSpPr>
            <p:cNvPr name="Freeform 20" id="20"/>
            <p:cNvSpPr/>
            <p:nvPr/>
          </p:nvSpPr>
          <p:spPr>
            <a:xfrm flipH="false" flipV="false" rot="0">
              <a:off x="0" y="0"/>
              <a:ext cx="1865815" cy="1076300"/>
            </a:xfrm>
            <a:custGeom>
              <a:avLst/>
              <a:gdLst/>
              <a:ahLst/>
              <a:cxnLst/>
              <a:rect r="r" b="b" t="t" l="l"/>
              <a:pathLst>
                <a:path h="1076300" w="1865815">
                  <a:moveTo>
                    <a:pt x="0" y="0"/>
                  </a:moveTo>
                  <a:lnTo>
                    <a:pt x="1865815" y="0"/>
                  </a:lnTo>
                  <a:lnTo>
                    <a:pt x="1865815" y="1076300"/>
                  </a:lnTo>
                  <a:lnTo>
                    <a:pt x="0" y="1076300"/>
                  </a:lnTo>
                  <a:close/>
                </a:path>
              </a:pathLst>
            </a:custGeom>
            <a:solidFill>
              <a:srgbClr val="337EC1"/>
            </a:solidFill>
            <a:ln cap="sq">
              <a:noFill/>
              <a:prstDash val="solid"/>
              <a:miter/>
            </a:ln>
          </p:spPr>
        </p:sp>
        <p:sp>
          <p:nvSpPr>
            <p:cNvPr name="TextBox 21" id="21"/>
            <p:cNvSpPr txBox="true"/>
            <p:nvPr/>
          </p:nvSpPr>
          <p:spPr>
            <a:xfrm>
              <a:off x="0" y="-28575"/>
              <a:ext cx="1865815" cy="1104875"/>
            </a:xfrm>
            <a:prstGeom prst="rect">
              <a:avLst/>
            </a:prstGeom>
          </p:spPr>
          <p:txBody>
            <a:bodyPr anchor="ctr" rtlCol="false" tIns="50800" lIns="50800" bIns="50800" rIns="50800"/>
            <a:lstStyle/>
            <a:p>
              <a:pPr algn="ctr">
                <a:lnSpc>
                  <a:spcPts val="2659"/>
                </a:lnSpc>
              </a:pPr>
            </a:p>
          </p:txBody>
        </p:sp>
      </p:grpSp>
      <p:grpSp>
        <p:nvGrpSpPr>
          <p:cNvPr name="Group 22" id="22"/>
          <p:cNvGrpSpPr/>
          <p:nvPr/>
        </p:nvGrpSpPr>
        <p:grpSpPr>
          <a:xfrm rot="0">
            <a:off x="12038014" y="6723968"/>
            <a:ext cx="6249986" cy="3516492"/>
            <a:chOff x="0" y="0"/>
            <a:chExt cx="1912946" cy="1076300"/>
          </a:xfrm>
        </p:grpSpPr>
        <p:sp>
          <p:nvSpPr>
            <p:cNvPr name="Freeform 23" id="23"/>
            <p:cNvSpPr/>
            <p:nvPr/>
          </p:nvSpPr>
          <p:spPr>
            <a:xfrm flipH="false" flipV="false" rot="0">
              <a:off x="0" y="0"/>
              <a:ext cx="1912946" cy="1076300"/>
            </a:xfrm>
            <a:custGeom>
              <a:avLst/>
              <a:gdLst/>
              <a:ahLst/>
              <a:cxnLst/>
              <a:rect r="r" b="b" t="t" l="l"/>
              <a:pathLst>
                <a:path h="1076300" w="1912946">
                  <a:moveTo>
                    <a:pt x="0" y="0"/>
                  </a:moveTo>
                  <a:lnTo>
                    <a:pt x="1912946" y="0"/>
                  </a:lnTo>
                  <a:lnTo>
                    <a:pt x="1912946" y="1076300"/>
                  </a:lnTo>
                  <a:lnTo>
                    <a:pt x="0" y="1076300"/>
                  </a:lnTo>
                  <a:close/>
                </a:path>
              </a:pathLst>
            </a:custGeom>
            <a:solidFill>
              <a:srgbClr val="175286"/>
            </a:solidFill>
            <a:ln cap="sq">
              <a:noFill/>
              <a:prstDash val="solid"/>
              <a:miter/>
            </a:ln>
          </p:spPr>
        </p:sp>
        <p:sp>
          <p:nvSpPr>
            <p:cNvPr name="TextBox 24" id="24"/>
            <p:cNvSpPr txBox="true"/>
            <p:nvPr/>
          </p:nvSpPr>
          <p:spPr>
            <a:xfrm>
              <a:off x="0" y="-28575"/>
              <a:ext cx="1912946" cy="1104875"/>
            </a:xfrm>
            <a:prstGeom prst="rect">
              <a:avLst/>
            </a:prstGeom>
          </p:spPr>
          <p:txBody>
            <a:bodyPr anchor="ctr" rtlCol="false" tIns="50800" lIns="50800" bIns="50800" rIns="50800"/>
            <a:lstStyle/>
            <a:p>
              <a:pPr algn="ctr">
                <a:lnSpc>
                  <a:spcPts val="2659"/>
                </a:lnSpc>
              </a:pPr>
            </a:p>
          </p:txBody>
        </p:sp>
      </p:grpSp>
      <p:sp>
        <p:nvSpPr>
          <p:cNvPr name="TextBox 25" id="25"/>
          <p:cNvSpPr txBox="true"/>
          <p:nvPr/>
        </p:nvSpPr>
        <p:spPr>
          <a:xfrm rot="0">
            <a:off x="6767548" y="8369605"/>
            <a:ext cx="5067300" cy="909175"/>
          </a:xfrm>
          <a:prstGeom prst="rect">
            <a:avLst/>
          </a:prstGeom>
        </p:spPr>
        <p:txBody>
          <a:bodyPr anchor="t" rtlCol="false" tIns="0" lIns="0" bIns="0" rIns="0">
            <a:spAutoFit/>
          </a:bodyPr>
          <a:lstStyle/>
          <a:p>
            <a:pPr algn="l">
              <a:lnSpc>
                <a:spcPts val="3666"/>
              </a:lnSpc>
            </a:pPr>
            <a:r>
              <a:rPr lang="en-US" sz="2618">
                <a:solidFill>
                  <a:srgbClr val="FFFFFF"/>
                </a:solidFill>
                <a:latin typeface="Open Sans"/>
                <a:ea typeface="Open Sans"/>
                <a:cs typeface="Open Sans"/>
                <a:sym typeface="Open Sans"/>
              </a:rPr>
              <a:t>Lorem ipsum dolor sit amet, consectetur adipiscing elit.  </a:t>
            </a:r>
          </a:p>
        </p:txBody>
      </p:sp>
      <p:sp>
        <p:nvSpPr>
          <p:cNvPr name="TextBox 26" id="26"/>
          <p:cNvSpPr txBox="true"/>
          <p:nvPr/>
        </p:nvSpPr>
        <p:spPr>
          <a:xfrm rot="0">
            <a:off x="6767548" y="7667119"/>
            <a:ext cx="4724988" cy="759636"/>
          </a:xfrm>
          <a:prstGeom prst="rect">
            <a:avLst/>
          </a:prstGeom>
        </p:spPr>
        <p:txBody>
          <a:bodyPr anchor="t" rtlCol="false" tIns="0" lIns="0" bIns="0" rIns="0">
            <a:spAutoFit/>
          </a:bodyPr>
          <a:lstStyle/>
          <a:p>
            <a:pPr algn="l">
              <a:lnSpc>
                <a:spcPts val="5601"/>
              </a:lnSpc>
            </a:pPr>
            <a:r>
              <a:rPr lang="en-US" sz="5895">
                <a:solidFill>
                  <a:srgbClr val="FFFFFF"/>
                </a:solidFill>
                <a:latin typeface="Chau Philomene"/>
                <a:ea typeface="Chau Philomene"/>
                <a:cs typeface="Chau Philomene"/>
                <a:sym typeface="Chau Philomene"/>
              </a:rPr>
              <a:t>PROJECT 1</a:t>
            </a:r>
          </a:p>
        </p:txBody>
      </p:sp>
      <p:sp>
        <p:nvSpPr>
          <p:cNvPr name="TextBox 27" id="27"/>
          <p:cNvSpPr txBox="true"/>
          <p:nvPr/>
        </p:nvSpPr>
        <p:spPr>
          <a:xfrm rot="0">
            <a:off x="12727442" y="8390085"/>
            <a:ext cx="5067300" cy="909175"/>
          </a:xfrm>
          <a:prstGeom prst="rect">
            <a:avLst/>
          </a:prstGeom>
        </p:spPr>
        <p:txBody>
          <a:bodyPr anchor="t" rtlCol="false" tIns="0" lIns="0" bIns="0" rIns="0">
            <a:spAutoFit/>
          </a:bodyPr>
          <a:lstStyle/>
          <a:p>
            <a:pPr algn="l">
              <a:lnSpc>
                <a:spcPts val="3666"/>
              </a:lnSpc>
            </a:pPr>
            <a:r>
              <a:rPr lang="en-US" sz="2618">
                <a:solidFill>
                  <a:srgbClr val="FFFFFF"/>
                </a:solidFill>
                <a:latin typeface="Open Sans"/>
                <a:ea typeface="Open Sans"/>
                <a:cs typeface="Open Sans"/>
                <a:sym typeface="Open Sans"/>
              </a:rPr>
              <a:t>Lorem ipsum dolor sit amet, consectetur adipiscing elit.  </a:t>
            </a:r>
          </a:p>
        </p:txBody>
      </p:sp>
      <p:sp>
        <p:nvSpPr>
          <p:cNvPr name="TextBox 28" id="28"/>
          <p:cNvSpPr txBox="true"/>
          <p:nvPr/>
        </p:nvSpPr>
        <p:spPr>
          <a:xfrm rot="0">
            <a:off x="12727442" y="7687599"/>
            <a:ext cx="4724988" cy="759636"/>
          </a:xfrm>
          <a:prstGeom prst="rect">
            <a:avLst/>
          </a:prstGeom>
        </p:spPr>
        <p:txBody>
          <a:bodyPr anchor="t" rtlCol="false" tIns="0" lIns="0" bIns="0" rIns="0">
            <a:spAutoFit/>
          </a:bodyPr>
          <a:lstStyle/>
          <a:p>
            <a:pPr algn="l">
              <a:lnSpc>
                <a:spcPts val="5601"/>
              </a:lnSpc>
            </a:pPr>
            <a:r>
              <a:rPr lang="en-US" sz="5895">
                <a:solidFill>
                  <a:srgbClr val="FFFFFF"/>
                </a:solidFill>
                <a:latin typeface="Chau Philomene"/>
                <a:ea typeface="Chau Philomene"/>
                <a:cs typeface="Chau Philomene"/>
                <a:sym typeface="Chau Philomene"/>
              </a:rPr>
              <a:t>PROJECT 1</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1766518" y="4473204"/>
            <a:ext cx="9491350" cy="8156629"/>
            <a:chOff x="0" y="0"/>
            <a:chExt cx="812800" cy="698500"/>
          </a:xfrm>
        </p:grpSpPr>
        <p:sp>
          <p:nvSpPr>
            <p:cNvPr name="Freeform 4" id="4"/>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gradFill rotWithShape="true">
              <a:gsLst>
                <a:gs pos="0">
                  <a:srgbClr val="1B70E1">
                    <a:alpha val="40000"/>
                  </a:srgbClr>
                </a:gs>
                <a:gs pos="100000">
                  <a:srgbClr val="9CF4F8">
                    <a:alpha val="40000"/>
                  </a:srgbClr>
                </a:gs>
              </a:gsLst>
              <a:lin ang="0"/>
            </a:gradFill>
          </p:spPr>
        </p:sp>
        <p:sp>
          <p:nvSpPr>
            <p:cNvPr name="TextBox 5" id="5"/>
            <p:cNvSpPr txBox="true"/>
            <p:nvPr/>
          </p:nvSpPr>
          <p:spPr>
            <a:xfrm>
              <a:off x="114300" y="-28575"/>
              <a:ext cx="584200" cy="727075"/>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3010994" y="-4293026"/>
            <a:ext cx="18092203" cy="8156629"/>
            <a:chOff x="0" y="0"/>
            <a:chExt cx="1549341" cy="698500"/>
          </a:xfrm>
        </p:grpSpPr>
        <p:sp>
          <p:nvSpPr>
            <p:cNvPr name="Freeform 7" id="7"/>
            <p:cNvSpPr/>
            <p:nvPr/>
          </p:nvSpPr>
          <p:spPr>
            <a:xfrm flipH="false" flipV="false" rot="0">
              <a:off x="0" y="0"/>
              <a:ext cx="1549341" cy="698500"/>
            </a:xfrm>
            <a:custGeom>
              <a:avLst/>
              <a:gdLst/>
              <a:ahLst/>
              <a:cxnLst/>
              <a:rect r="r" b="b" t="t" l="l"/>
              <a:pathLst>
                <a:path h="698500" w="1549341">
                  <a:moveTo>
                    <a:pt x="1549341" y="349250"/>
                  </a:moveTo>
                  <a:lnTo>
                    <a:pt x="1346141" y="698500"/>
                  </a:lnTo>
                  <a:lnTo>
                    <a:pt x="203200" y="698500"/>
                  </a:lnTo>
                  <a:lnTo>
                    <a:pt x="0" y="349250"/>
                  </a:lnTo>
                  <a:lnTo>
                    <a:pt x="203200" y="0"/>
                  </a:lnTo>
                  <a:lnTo>
                    <a:pt x="1346141" y="0"/>
                  </a:lnTo>
                  <a:lnTo>
                    <a:pt x="1549341" y="349250"/>
                  </a:lnTo>
                  <a:close/>
                </a:path>
              </a:pathLst>
            </a:custGeom>
            <a:gradFill rotWithShape="true">
              <a:gsLst>
                <a:gs pos="0">
                  <a:srgbClr val="1B70E1">
                    <a:alpha val="40000"/>
                  </a:srgbClr>
                </a:gs>
                <a:gs pos="100000">
                  <a:srgbClr val="9CF4F8">
                    <a:alpha val="40000"/>
                  </a:srgbClr>
                </a:gs>
              </a:gsLst>
              <a:lin ang="0"/>
            </a:gradFill>
          </p:spPr>
        </p:sp>
        <p:sp>
          <p:nvSpPr>
            <p:cNvPr name="TextBox 8" id="8"/>
            <p:cNvSpPr txBox="true"/>
            <p:nvPr/>
          </p:nvSpPr>
          <p:spPr>
            <a:xfrm>
              <a:off x="114300" y="-28575"/>
              <a:ext cx="1320741" cy="727075"/>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a:grpSpLocks noChangeAspect="true"/>
          </p:cNvGrpSpPr>
          <p:nvPr/>
        </p:nvGrpSpPr>
        <p:grpSpPr>
          <a:xfrm rot="0">
            <a:off x="12324134" y="1434972"/>
            <a:ext cx="9870332" cy="8547263"/>
            <a:chOff x="0" y="0"/>
            <a:chExt cx="4282440" cy="3708400"/>
          </a:xfrm>
        </p:grpSpPr>
        <p:sp>
          <p:nvSpPr>
            <p:cNvPr name="Freeform 10" id="10"/>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3"/>
              <a:stretch>
                <a:fillRect l="-29974" t="0" r="0" b="0"/>
              </a:stretch>
            </a:blipFill>
          </p:spPr>
        </p:sp>
      </p:grpSp>
      <p:grpSp>
        <p:nvGrpSpPr>
          <p:cNvPr name="Group 11" id="11"/>
          <p:cNvGrpSpPr/>
          <p:nvPr/>
        </p:nvGrpSpPr>
        <p:grpSpPr>
          <a:xfrm rot="5400000">
            <a:off x="1257752" y="4949931"/>
            <a:ext cx="1042921" cy="788397"/>
            <a:chOff x="0" y="0"/>
            <a:chExt cx="812800" cy="614437"/>
          </a:xfrm>
        </p:grpSpPr>
        <p:sp>
          <p:nvSpPr>
            <p:cNvPr name="Freeform 12" id="12"/>
            <p:cNvSpPr/>
            <p:nvPr/>
          </p:nvSpPr>
          <p:spPr>
            <a:xfrm flipH="false" flipV="false" rot="0">
              <a:off x="0" y="0"/>
              <a:ext cx="812800" cy="614437"/>
            </a:xfrm>
            <a:custGeom>
              <a:avLst/>
              <a:gdLst/>
              <a:ahLst/>
              <a:cxnLst/>
              <a:rect r="r" b="b" t="t" l="l"/>
              <a:pathLst>
                <a:path h="614437" w="812800">
                  <a:moveTo>
                    <a:pt x="406400" y="0"/>
                  </a:moveTo>
                  <a:lnTo>
                    <a:pt x="812800" y="614437"/>
                  </a:lnTo>
                  <a:lnTo>
                    <a:pt x="0" y="614437"/>
                  </a:lnTo>
                  <a:lnTo>
                    <a:pt x="406400" y="0"/>
                  </a:lnTo>
                  <a:close/>
                </a:path>
              </a:pathLst>
            </a:custGeom>
            <a:solidFill>
              <a:srgbClr val="000000"/>
            </a:solidFill>
          </p:spPr>
        </p:sp>
        <p:sp>
          <p:nvSpPr>
            <p:cNvPr name="TextBox 13" id="13"/>
            <p:cNvSpPr txBox="true"/>
            <p:nvPr/>
          </p:nvSpPr>
          <p:spPr>
            <a:xfrm>
              <a:off x="127000" y="256699"/>
              <a:ext cx="558800" cy="313849"/>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2858594" y="-4140626"/>
            <a:ext cx="18092203" cy="8156629"/>
            <a:chOff x="0" y="0"/>
            <a:chExt cx="1549341" cy="698500"/>
          </a:xfrm>
        </p:grpSpPr>
        <p:sp>
          <p:nvSpPr>
            <p:cNvPr name="Freeform 15" id="15"/>
            <p:cNvSpPr/>
            <p:nvPr/>
          </p:nvSpPr>
          <p:spPr>
            <a:xfrm flipH="false" flipV="false" rot="0">
              <a:off x="0" y="0"/>
              <a:ext cx="1549341" cy="698500"/>
            </a:xfrm>
            <a:custGeom>
              <a:avLst/>
              <a:gdLst/>
              <a:ahLst/>
              <a:cxnLst/>
              <a:rect r="r" b="b" t="t" l="l"/>
              <a:pathLst>
                <a:path h="698500" w="1549341">
                  <a:moveTo>
                    <a:pt x="1549341" y="349250"/>
                  </a:moveTo>
                  <a:lnTo>
                    <a:pt x="1346141" y="698500"/>
                  </a:lnTo>
                  <a:lnTo>
                    <a:pt x="203200" y="698500"/>
                  </a:lnTo>
                  <a:lnTo>
                    <a:pt x="0" y="349250"/>
                  </a:lnTo>
                  <a:lnTo>
                    <a:pt x="203200" y="0"/>
                  </a:lnTo>
                  <a:lnTo>
                    <a:pt x="1346141" y="0"/>
                  </a:lnTo>
                  <a:lnTo>
                    <a:pt x="1549341" y="349250"/>
                  </a:lnTo>
                  <a:close/>
                </a:path>
              </a:pathLst>
            </a:custGeom>
            <a:solidFill>
              <a:srgbClr val="000000">
                <a:alpha val="0"/>
              </a:srgbClr>
            </a:solidFill>
            <a:ln w="85725" cap="sq">
              <a:solidFill>
                <a:srgbClr val="000000">
                  <a:alpha val="40000"/>
                </a:srgbClr>
              </a:solidFill>
              <a:prstDash val="solid"/>
              <a:miter/>
            </a:ln>
          </p:spPr>
        </p:sp>
        <p:sp>
          <p:nvSpPr>
            <p:cNvPr name="TextBox 16" id="16"/>
            <p:cNvSpPr txBox="true"/>
            <p:nvPr/>
          </p:nvSpPr>
          <p:spPr>
            <a:xfrm>
              <a:off x="114300" y="-28575"/>
              <a:ext cx="1320741" cy="727075"/>
            </a:xfrm>
            <a:prstGeom prst="rect">
              <a:avLst/>
            </a:prstGeom>
          </p:spPr>
          <p:txBody>
            <a:bodyPr anchor="ctr" rtlCol="false" tIns="50800" lIns="50800" bIns="50800" rIns="50800"/>
            <a:lstStyle/>
            <a:p>
              <a:pPr algn="ctr">
                <a:lnSpc>
                  <a:spcPts val="2659"/>
                </a:lnSpc>
                <a:spcBef>
                  <a:spcPct val="0"/>
                </a:spcBef>
              </a:pPr>
            </a:p>
          </p:txBody>
        </p:sp>
      </p:grpSp>
      <p:sp>
        <p:nvSpPr>
          <p:cNvPr name="TextBox 17" id="17"/>
          <p:cNvSpPr txBox="true"/>
          <p:nvPr/>
        </p:nvSpPr>
        <p:spPr>
          <a:xfrm rot="0">
            <a:off x="1385014" y="1333500"/>
            <a:ext cx="10007656" cy="1588766"/>
          </a:xfrm>
          <a:prstGeom prst="rect">
            <a:avLst/>
          </a:prstGeom>
        </p:spPr>
        <p:txBody>
          <a:bodyPr anchor="t" rtlCol="false" tIns="0" lIns="0" bIns="0" rIns="0">
            <a:spAutoFit/>
          </a:bodyPr>
          <a:lstStyle/>
          <a:p>
            <a:pPr algn="l">
              <a:lnSpc>
                <a:spcPts val="11877"/>
              </a:lnSpc>
            </a:pPr>
            <a:r>
              <a:rPr lang="en-US" sz="12502">
                <a:solidFill>
                  <a:srgbClr val="000000"/>
                </a:solidFill>
                <a:latin typeface="Chau Philomene"/>
                <a:ea typeface="Chau Philomene"/>
                <a:cs typeface="Chau Philomene"/>
                <a:sym typeface="Chau Philomene"/>
              </a:rPr>
              <a:t>FUTURE PLANS</a:t>
            </a:r>
          </a:p>
        </p:txBody>
      </p:sp>
      <p:sp>
        <p:nvSpPr>
          <p:cNvPr name="TextBox 18" id="18"/>
          <p:cNvSpPr txBox="true"/>
          <p:nvPr/>
        </p:nvSpPr>
        <p:spPr>
          <a:xfrm rot="0">
            <a:off x="2631754" y="4749070"/>
            <a:ext cx="6806707" cy="1211168"/>
          </a:xfrm>
          <a:prstGeom prst="rect">
            <a:avLst/>
          </a:prstGeom>
        </p:spPr>
        <p:txBody>
          <a:bodyPr anchor="t" rtlCol="false" tIns="0" lIns="0" bIns="0" rIns="0">
            <a:spAutoFit/>
          </a:bodyPr>
          <a:lstStyle/>
          <a:p>
            <a:pPr algn="l">
              <a:lnSpc>
                <a:spcPts val="4925"/>
              </a:lnSpc>
            </a:pPr>
            <a:r>
              <a:rPr lang="en-US" sz="3517">
                <a:solidFill>
                  <a:srgbClr val="000000"/>
                </a:solidFill>
                <a:latin typeface="Open Sans"/>
                <a:ea typeface="Open Sans"/>
                <a:cs typeface="Open Sans"/>
                <a:sym typeface="Open Sans"/>
              </a:rPr>
              <a:t>Lorem ipsum dolor sit amet, consectetur adipiscing elit.  </a:t>
            </a:r>
          </a:p>
        </p:txBody>
      </p:sp>
      <p:grpSp>
        <p:nvGrpSpPr>
          <p:cNvPr name="Group 19" id="19"/>
          <p:cNvGrpSpPr/>
          <p:nvPr/>
        </p:nvGrpSpPr>
        <p:grpSpPr>
          <a:xfrm rot="5400000">
            <a:off x="1257752" y="6598963"/>
            <a:ext cx="1042921" cy="788397"/>
            <a:chOff x="0" y="0"/>
            <a:chExt cx="812800" cy="614437"/>
          </a:xfrm>
        </p:grpSpPr>
        <p:sp>
          <p:nvSpPr>
            <p:cNvPr name="Freeform 20" id="20"/>
            <p:cNvSpPr/>
            <p:nvPr/>
          </p:nvSpPr>
          <p:spPr>
            <a:xfrm flipH="false" flipV="false" rot="0">
              <a:off x="0" y="0"/>
              <a:ext cx="812800" cy="614437"/>
            </a:xfrm>
            <a:custGeom>
              <a:avLst/>
              <a:gdLst/>
              <a:ahLst/>
              <a:cxnLst/>
              <a:rect r="r" b="b" t="t" l="l"/>
              <a:pathLst>
                <a:path h="614437" w="812800">
                  <a:moveTo>
                    <a:pt x="406400" y="0"/>
                  </a:moveTo>
                  <a:lnTo>
                    <a:pt x="812800" y="614437"/>
                  </a:lnTo>
                  <a:lnTo>
                    <a:pt x="0" y="614437"/>
                  </a:lnTo>
                  <a:lnTo>
                    <a:pt x="406400" y="0"/>
                  </a:lnTo>
                  <a:close/>
                </a:path>
              </a:pathLst>
            </a:custGeom>
            <a:solidFill>
              <a:srgbClr val="000000"/>
            </a:solidFill>
          </p:spPr>
        </p:sp>
        <p:sp>
          <p:nvSpPr>
            <p:cNvPr name="TextBox 21" id="21"/>
            <p:cNvSpPr txBox="true"/>
            <p:nvPr/>
          </p:nvSpPr>
          <p:spPr>
            <a:xfrm>
              <a:off x="127000" y="256699"/>
              <a:ext cx="558800" cy="313849"/>
            </a:xfrm>
            <a:prstGeom prst="rect">
              <a:avLst/>
            </a:prstGeom>
          </p:spPr>
          <p:txBody>
            <a:bodyPr anchor="ctr" rtlCol="false" tIns="50800" lIns="50800" bIns="50800" rIns="50800"/>
            <a:lstStyle/>
            <a:p>
              <a:pPr algn="ctr">
                <a:lnSpc>
                  <a:spcPts val="2659"/>
                </a:lnSpc>
              </a:pPr>
            </a:p>
          </p:txBody>
        </p:sp>
      </p:grpSp>
      <p:sp>
        <p:nvSpPr>
          <p:cNvPr name="TextBox 22" id="22"/>
          <p:cNvSpPr txBox="true"/>
          <p:nvPr/>
        </p:nvSpPr>
        <p:spPr>
          <a:xfrm rot="0">
            <a:off x="2631754" y="6398101"/>
            <a:ext cx="6806707" cy="1211168"/>
          </a:xfrm>
          <a:prstGeom prst="rect">
            <a:avLst/>
          </a:prstGeom>
        </p:spPr>
        <p:txBody>
          <a:bodyPr anchor="t" rtlCol="false" tIns="0" lIns="0" bIns="0" rIns="0">
            <a:spAutoFit/>
          </a:bodyPr>
          <a:lstStyle/>
          <a:p>
            <a:pPr algn="l">
              <a:lnSpc>
                <a:spcPts val="4925"/>
              </a:lnSpc>
            </a:pPr>
            <a:r>
              <a:rPr lang="en-US" sz="3517">
                <a:solidFill>
                  <a:srgbClr val="000000"/>
                </a:solidFill>
                <a:latin typeface="Open Sans"/>
                <a:ea typeface="Open Sans"/>
                <a:cs typeface="Open Sans"/>
                <a:sym typeface="Open Sans"/>
              </a:rPr>
              <a:t>Lorem ipsum dolor sit amet, consectetur adipiscing elit.  </a:t>
            </a:r>
          </a:p>
        </p:txBody>
      </p:sp>
      <p:grpSp>
        <p:nvGrpSpPr>
          <p:cNvPr name="Group 23" id="23"/>
          <p:cNvGrpSpPr/>
          <p:nvPr/>
        </p:nvGrpSpPr>
        <p:grpSpPr>
          <a:xfrm rot="5400000">
            <a:off x="1257752" y="8247994"/>
            <a:ext cx="1042921" cy="788397"/>
            <a:chOff x="0" y="0"/>
            <a:chExt cx="812800" cy="614437"/>
          </a:xfrm>
        </p:grpSpPr>
        <p:sp>
          <p:nvSpPr>
            <p:cNvPr name="Freeform 24" id="24"/>
            <p:cNvSpPr/>
            <p:nvPr/>
          </p:nvSpPr>
          <p:spPr>
            <a:xfrm flipH="false" flipV="false" rot="0">
              <a:off x="0" y="0"/>
              <a:ext cx="812800" cy="614437"/>
            </a:xfrm>
            <a:custGeom>
              <a:avLst/>
              <a:gdLst/>
              <a:ahLst/>
              <a:cxnLst/>
              <a:rect r="r" b="b" t="t" l="l"/>
              <a:pathLst>
                <a:path h="614437" w="812800">
                  <a:moveTo>
                    <a:pt x="406400" y="0"/>
                  </a:moveTo>
                  <a:lnTo>
                    <a:pt x="812800" y="614437"/>
                  </a:lnTo>
                  <a:lnTo>
                    <a:pt x="0" y="614437"/>
                  </a:lnTo>
                  <a:lnTo>
                    <a:pt x="406400" y="0"/>
                  </a:lnTo>
                  <a:close/>
                </a:path>
              </a:pathLst>
            </a:custGeom>
            <a:solidFill>
              <a:srgbClr val="000000"/>
            </a:solidFill>
          </p:spPr>
        </p:sp>
        <p:sp>
          <p:nvSpPr>
            <p:cNvPr name="TextBox 25" id="25"/>
            <p:cNvSpPr txBox="true"/>
            <p:nvPr/>
          </p:nvSpPr>
          <p:spPr>
            <a:xfrm>
              <a:off x="127000" y="256699"/>
              <a:ext cx="558800" cy="313849"/>
            </a:xfrm>
            <a:prstGeom prst="rect">
              <a:avLst/>
            </a:prstGeom>
          </p:spPr>
          <p:txBody>
            <a:bodyPr anchor="ctr" rtlCol="false" tIns="50800" lIns="50800" bIns="50800" rIns="50800"/>
            <a:lstStyle/>
            <a:p>
              <a:pPr algn="ctr">
                <a:lnSpc>
                  <a:spcPts val="2659"/>
                </a:lnSpc>
              </a:pPr>
            </a:p>
          </p:txBody>
        </p:sp>
      </p:grpSp>
      <p:sp>
        <p:nvSpPr>
          <p:cNvPr name="TextBox 26" id="26"/>
          <p:cNvSpPr txBox="true"/>
          <p:nvPr/>
        </p:nvSpPr>
        <p:spPr>
          <a:xfrm rot="0">
            <a:off x="2631754" y="8047132"/>
            <a:ext cx="6806707" cy="1211168"/>
          </a:xfrm>
          <a:prstGeom prst="rect">
            <a:avLst/>
          </a:prstGeom>
        </p:spPr>
        <p:txBody>
          <a:bodyPr anchor="t" rtlCol="false" tIns="0" lIns="0" bIns="0" rIns="0">
            <a:spAutoFit/>
          </a:bodyPr>
          <a:lstStyle/>
          <a:p>
            <a:pPr algn="l">
              <a:lnSpc>
                <a:spcPts val="4925"/>
              </a:lnSpc>
            </a:pPr>
            <a:r>
              <a:rPr lang="en-US" sz="3517">
                <a:solidFill>
                  <a:srgbClr val="000000"/>
                </a:solidFill>
                <a:latin typeface="Open Sans"/>
                <a:ea typeface="Open Sans"/>
                <a:cs typeface="Open Sans"/>
                <a:sym typeface="Open Sans"/>
              </a:rPr>
              <a:t>Lorem ipsum dolor sit amet, consectetur adipiscing elit.  </a:t>
            </a:r>
          </a:p>
        </p:txBody>
      </p:sp>
      <p:sp>
        <p:nvSpPr>
          <p:cNvPr name="Freeform 27" id="27"/>
          <p:cNvSpPr/>
          <p:nvPr/>
        </p:nvSpPr>
        <p:spPr>
          <a:xfrm flipH="false" flipV="false" rot="0">
            <a:off x="10629469" y="8551518"/>
            <a:ext cx="5081895" cy="1994644"/>
          </a:xfrm>
          <a:custGeom>
            <a:avLst/>
            <a:gdLst/>
            <a:ahLst/>
            <a:cxnLst/>
            <a:rect r="r" b="b" t="t" l="l"/>
            <a:pathLst>
              <a:path h="1994644" w="5081895">
                <a:moveTo>
                  <a:pt x="0" y="0"/>
                </a:moveTo>
                <a:lnTo>
                  <a:pt x="5081896" y="0"/>
                </a:lnTo>
                <a:lnTo>
                  <a:pt x="5081896" y="1994644"/>
                </a:lnTo>
                <a:lnTo>
                  <a:pt x="0" y="199464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8555" r="0" b="-8555"/>
            </a:stretch>
          </a:blipFill>
        </p:spPr>
      </p:sp>
      <p:grpSp>
        <p:nvGrpSpPr>
          <p:cNvPr name="Group 3" id="3"/>
          <p:cNvGrpSpPr/>
          <p:nvPr/>
        </p:nvGrpSpPr>
        <p:grpSpPr>
          <a:xfrm rot="0">
            <a:off x="-3057087" y="1269044"/>
            <a:ext cx="24321792" cy="7748911"/>
            <a:chOff x="0" y="0"/>
            <a:chExt cx="2082818" cy="663585"/>
          </a:xfrm>
        </p:grpSpPr>
        <p:sp>
          <p:nvSpPr>
            <p:cNvPr name="Freeform 4" id="4"/>
            <p:cNvSpPr/>
            <p:nvPr/>
          </p:nvSpPr>
          <p:spPr>
            <a:xfrm flipH="false" flipV="false" rot="0">
              <a:off x="0" y="0"/>
              <a:ext cx="2082818" cy="663585"/>
            </a:xfrm>
            <a:custGeom>
              <a:avLst/>
              <a:gdLst/>
              <a:ahLst/>
              <a:cxnLst/>
              <a:rect r="r" b="b" t="t" l="l"/>
              <a:pathLst>
                <a:path h="663585" w="2082818">
                  <a:moveTo>
                    <a:pt x="2082818" y="331792"/>
                  </a:moveTo>
                  <a:lnTo>
                    <a:pt x="1879618" y="663585"/>
                  </a:lnTo>
                  <a:lnTo>
                    <a:pt x="203200" y="663585"/>
                  </a:lnTo>
                  <a:lnTo>
                    <a:pt x="0" y="331792"/>
                  </a:lnTo>
                  <a:lnTo>
                    <a:pt x="203200" y="0"/>
                  </a:lnTo>
                  <a:lnTo>
                    <a:pt x="1879618" y="0"/>
                  </a:lnTo>
                  <a:lnTo>
                    <a:pt x="2082818" y="331792"/>
                  </a:lnTo>
                  <a:close/>
                </a:path>
              </a:pathLst>
            </a:custGeom>
            <a:solidFill>
              <a:srgbClr val="FFFFFF"/>
            </a:solidFill>
          </p:spPr>
        </p:sp>
        <p:sp>
          <p:nvSpPr>
            <p:cNvPr name="TextBox 5" id="5"/>
            <p:cNvSpPr txBox="true"/>
            <p:nvPr/>
          </p:nvSpPr>
          <p:spPr>
            <a:xfrm>
              <a:off x="114300" y="-28575"/>
              <a:ext cx="1854218" cy="692160"/>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1318198" y="2447664"/>
            <a:ext cx="8806929" cy="1409199"/>
          </a:xfrm>
          <a:prstGeom prst="rect">
            <a:avLst/>
          </a:prstGeom>
        </p:spPr>
        <p:txBody>
          <a:bodyPr anchor="t" rtlCol="false" tIns="0" lIns="0" bIns="0" rIns="0">
            <a:spAutoFit/>
          </a:bodyPr>
          <a:lstStyle/>
          <a:p>
            <a:pPr algn="l">
              <a:lnSpc>
                <a:spcPts val="10452"/>
              </a:lnSpc>
            </a:pPr>
            <a:r>
              <a:rPr lang="en-US" sz="11002">
                <a:solidFill>
                  <a:srgbClr val="000000"/>
                </a:solidFill>
                <a:latin typeface="Chau Philomene"/>
                <a:ea typeface="Chau Philomene"/>
                <a:cs typeface="Chau Philomene"/>
                <a:sym typeface="Chau Philomene"/>
              </a:rPr>
              <a:t>CONTACT US</a:t>
            </a:r>
          </a:p>
        </p:txBody>
      </p:sp>
      <p:grpSp>
        <p:nvGrpSpPr>
          <p:cNvPr name="Group 7" id="7"/>
          <p:cNvGrpSpPr>
            <a:grpSpLocks noChangeAspect="true"/>
          </p:cNvGrpSpPr>
          <p:nvPr/>
        </p:nvGrpSpPr>
        <p:grpSpPr>
          <a:xfrm rot="0">
            <a:off x="11712203" y="1688144"/>
            <a:ext cx="9552502" cy="8272036"/>
            <a:chOff x="0" y="0"/>
            <a:chExt cx="4282440" cy="3708400"/>
          </a:xfrm>
        </p:grpSpPr>
        <p:sp>
          <p:nvSpPr>
            <p:cNvPr name="Freeform 8" id="8"/>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3"/>
              <a:stretch>
                <a:fillRect l="-16826" t="0" r="-16826" b="0"/>
              </a:stretch>
            </a:blipFill>
          </p:spPr>
        </p:sp>
      </p:grpSp>
      <p:sp>
        <p:nvSpPr>
          <p:cNvPr name="Freeform 9" id="9"/>
          <p:cNvSpPr/>
          <p:nvPr/>
        </p:nvSpPr>
        <p:spPr>
          <a:xfrm flipH="false" flipV="false" rot="0">
            <a:off x="10271737" y="1028700"/>
            <a:ext cx="4033553" cy="1583169"/>
          </a:xfrm>
          <a:custGeom>
            <a:avLst/>
            <a:gdLst/>
            <a:ahLst/>
            <a:cxnLst/>
            <a:rect r="r" b="b" t="t" l="l"/>
            <a:pathLst>
              <a:path h="1583169" w="4033553">
                <a:moveTo>
                  <a:pt x="0" y="0"/>
                </a:moveTo>
                <a:lnTo>
                  <a:pt x="4033553" y="0"/>
                </a:lnTo>
                <a:lnTo>
                  <a:pt x="4033553" y="1583169"/>
                </a:lnTo>
                <a:lnTo>
                  <a:pt x="0" y="158316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1318198" y="4523613"/>
            <a:ext cx="544262" cy="544262"/>
          </a:xfrm>
          <a:custGeom>
            <a:avLst/>
            <a:gdLst/>
            <a:ahLst/>
            <a:cxnLst/>
            <a:rect r="r" b="b" t="t" l="l"/>
            <a:pathLst>
              <a:path h="544262" w="544262">
                <a:moveTo>
                  <a:pt x="0" y="0"/>
                </a:moveTo>
                <a:lnTo>
                  <a:pt x="544262" y="0"/>
                </a:lnTo>
                <a:lnTo>
                  <a:pt x="544262" y="544262"/>
                </a:lnTo>
                <a:lnTo>
                  <a:pt x="0" y="54426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1349628" y="5685594"/>
            <a:ext cx="512832" cy="330077"/>
          </a:xfrm>
          <a:custGeom>
            <a:avLst/>
            <a:gdLst/>
            <a:ahLst/>
            <a:cxnLst/>
            <a:rect r="r" b="b" t="t" l="l"/>
            <a:pathLst>
              <a:path h="330077" w="512832">
                <a:moveTo>
                  <a:pt x="0" y="0"/>
                </a:moveTo>
                <a:lnTo>
                  <a:pt x="512832" y="0"/>
                </a:lnTo>
                <a:lnTo>
                  <a:pt x="512832" y="330077"/>
                </a:lnTo>
                <a:lnTo>
                  <a:pt x="0" y="33007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1379947" y="6556151"/>
            <a:ext cx="482513" cy="660155"/>
          </a:xfrm>
          <a:custGeom>
            <a:avLst/>
            <a:gdLst/>
            <a:ahLst/>
            <a:cxnLst/>
            <a:rect r="r" b="b" t="t" l="l"/>
            <a:pathLst>
              <a:path h="660155" w="482513">
                <a:moveTo>
                  <a:pt x="0" y="0"/>
                </a:moveTo>
                <a:lnTo>
                  <a:pt x="482513" y="0"/>
                </a:lnTo>
                <a:lnTo>
                  <a:pt x="482513" y="660155"/>
                </a:lnTo>
                <a:lnTo>
                  <a:pt x="0" y="66015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3" id="13"/>
          <p:cNvSpPr txBox="true"/>
          <p:nvPr/>
        </p:nvSpPr>
        <p:spPr>
          <a:xfrm rot="0">
            <a:off x="2615315" y="4323588"/>
            <a:ext cx="5300484" cy="745325"/>
          </a:xfrm>
          <a:prstGeom prst="rect">
            <a:avLst/>
          </a:prstGeom>
        </p:spPr>
        <p:txBody>
          <a:bodyPr anchor="t" rtlCol="false" tIns="0" lIns="0" bIns="0" rIns="0">
            <a:spAutoFit/>
          </a:bodyPr>
          <a:lstStyle/>
          <a:p>
            <a:pPr algn="l">
              <a:lnSpc>
                <a:spcPts val="6163"/>
              </a:lnSpc>
              <a:spcBef>
                <a:spcPct val="0"/>
              </a:spcBef>
            </a:pPr>
            <a:r>
              <a:rPr lang="en-US" sz="4402">
                <a:solidFill>
                  <a:srgbClr val="2970AF"/>
                </a:solidFill>
                <a:latin typeface="Clear Sans"/>
                <a:ea typeface="Clear Sans"/>
                <a:cs typeface="Clear Sans"/>
                <a:sym typeface="Clear Sans"/>
              </a:rPr>
              <a:t>+123-456-7890</a:t>
            </a:r>
          </a:p>
        </p:txBody>
      </p:sp>
      <p:sp>
        <p:nvSpPr>
          <p:cNvPr name="TextBox 14" id="14"/>
          <p:cNvSpPr txBox="true"/>
          <p:nvPr/>
        </p:nvSpPr>
        <p:spPr>
          <a:xfrm rot="0">
            <a:off x="2615315" y="5345139"/>
            <a:ext cx="6988767" cy="745325"/>
          </a:xfrm>
          <a:prstGeom prst="rect">
            <a:avLst/>
          </a:prstGeom>
        </p:spPr>
        <p:txBody>
          <a:bodyPr anchor="t" rtlCol="false" tIns="0" lIns="0" bIns="0" rIns="0">
            <a:spAutoFit/>
          </a:bodyPr>
          <a:lstStyle/>
          <a:p>
            <a:pPr algn="l">
              <a:lnSpc>
                <a:spcPts val="6163"/>
              </a:lnSpc>
              <a:spcBef>
                <a:spcPct val="0"/>
              </a:spcBef>
            </a:pPr>
            <a:r>
              <a:rPr lang="en-US" sz="4402">
                <a:solidFill>
                  <a:srgbClr val="2970AF"/>
                </a:solidFill>
                <a:latin typeface="Clear Sans"/>
                <a:ea typeface="Clear Sans"/>
                <a:cs typeface="Clear Sans"/>
                <a:sym typeface="Clear Sans"/>
              </a:rPr>
              <a:t>hello@reallygreatsite.com</a:t>
            </a:r>
          </a:p>
        </p:txBody>
      </p:sp>
      <p:sp>
        <p:nvSpPr>
          <p:cNvPr name="TextBox 15" id="15"/>
          <p:cNvSpPr txBox="true"/>
          <p:nvPr/>
        </p:nvSpPr>
        <p:spPr>
          <a:xfrm rot="0">
            <a:off x="2615315" y="6356342"/>
            <a:ext cx="6988767" cy="1175195"/>
          </a:xfrm>
          <a:prstGeom prst="rect">
            <a:avLst/>
          </a:prstGeom>
        </p:spPr>
        <p:txBody>
          <a:bodyPr anchor="t" rtlCol="false" tIns="0" lIns="0" bIns="0" rIns="0">
            <a:spAutoFit/>
          </a:bodyPr>
          <a:lstStyle/>
          <a:p>
            <a:pPr algn="l">
              <a:lnSpc>
                <a:spcPts val="4578"/>
              </a:lnSpc>
            </a:pPr>
            <a:r>
              <a:rPr lang="en-US" sz="4402">
                <a:solidFill>
                  <a:srgbClr val="2970AF"/>
                </a:solidFill>
                <a:latin typeface="Clear Sans"/>
                <a:ea typeface="Clear Sans"/>
                <a:cs typeface="Clear Sans"/>
                <a:sym typeface="Clear Sans"/>
              </a:rPr>
              <a:t>123 Anywhere St., Any City, ST 12345</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4136339" y="1101671"/>
            <a:ext cx="19539075" cy="8156629"/>
            <a:chOff x="0" y="0"/>
            <a:chExt cx="1673246" cy="698500"/>
          </a:xfrm>
        </p:grpSpPr>
        <p:sp>
          <p:nvSpPr>
            <p:cNvPr name="Freeform 4" id="4"/>
            <p:cNvSpPr/>
            <p:nvPr/>
          </p:nvSpPr>
          <p:spPr>
            <a:xfrm flipH="false" flipV="false" rot="0">
              <a:off x="0" y="0"/>
              <a:ext cx="1673246" cy="698500"/>
            </a:xfrm>
            <a:custGeom>
              <a:avLst/>
              <a:gdLst/>
              <a:ahLst/>
              <a:cxnLst/>
              <a:rect r="r" b="b" t="t" l="l"/>
              <a:pathLst>
                <a:path h="698500" w="1673246">
                  <a:moveTo>
                    <a:pt x="1673246" y="349250"/>
                  </a:moveTo>
                  <a:lnTo>
                    <a:pt x="1470046" y="698500"/>
                  </a:lnTo>
                  <a:lnTo>
                    <a:pt x="203200" y="698500"/>
                  </a:lnTo>
                  <a:lnTo>
                    <a:pt x="0" y="349250"/>
                  </a:lnTo>
                  <a:lnTo>
                    <a:pt x="203200" y="0"/>
                  </a:lnTo>
                  <a:lnTo>
                    <a:pt x="1470046" y="0"/>
                  </a:lnTo>
                  <a:lnTo>
                    <a:pt x="1673246" y="349250"/>
                  </a:lnTo>
                  <a:close/>
                </a:path>
              </a:pathLst>
            </a:custGeom>
            <a:gradFill rotWithShape="true">
              <a:gsLst>
                <a:gs pos="0">
                  <a:srgbClr val="1B70E1">
                    <a:alpha val="100000"/>
                  </a:srgbClr>
                </a:gs>
                <a:gs pos="100000">
                  <a:srgbClr val="9CF4F8">
                    <a:alpha val="100000"/>
                  </a:srgbClr>
                </a:gs>
              </a:gsLst>
              <a:lin ang="0"/>
            </a:gradFill>
          </p:spPr>
        </p:sp>
        <p:sp>
          <p:nvSpPr>
            <p:cNvPr name="TextBox 5" id="5"/>
            <p:cNvSpPr txBox="true"/>
            <p:nvPr/>
          </p:nvSpPr>
          <p:spPr>
            <a:xfrm>
              <a:off x="114300" y="-28575"/>
              <a:ext cx="1444646" cy="727075"/>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1028700" y="4133769"/>
            <a:ext cx="12848668" cy="2486187"/>
          </a:xfrm>
          <a:prstGeom prst="rect">
            <a:avLst/>
          </a:prstGeom>
        </p:spPr>
        <p:txBody>
          <a:bodyPr anchor="t" rtlCol="false" tIns="0" lIns="0" bIns="0" rIns="0">
            <a:spAutoFit/>
          </a:bodyPr>
          <a:lstStyle/>
          <a:p>
            <a:pPr algn="l">
              <a:lnSpc>
                <a:spcPts val="18521"/>
              </a:lnSpc>
            </a:pPr>
            <a:r>
              <a:rPr lang="en-US" sz="19496">
                <a:solidFill>
                  <a:srgbClr val="FFFFFF"/>
                </a:solidFill>
                <a:latin typeface="Chau Philomene"/>
                <a:ea typeface="Chau Philomene"/>
                <a:cs typeface="Chau Philomene"/>
                <a:sym typeface="Chau Philomene"/>
              </a:rPr>
              <a:t>THANK YOU</a:t>
            </a:r>
          </a:p>
        </p:txBody>
      </p:sp>
      <p:grpSp>
        <p:nvGrpSpPr>
          <p:cNvPr name="Group 7" id="7"/>
          <p:cNvGrpSpPr>
            <a:grpSpLocks noChangeAspect="true"/>
          </p:cNvGrpSpPr>
          <p:nvPr/>
        </p:nvGrpSpPr>
        <p:grpSpPr>
          <a:xfrm rot="0">
            <a:off x="12073357" y="2980312"/>
            <a:ext cx="9552502" cy="8272036"/>
            <a:chOff x="0" y="0"/>
            <a:chExt cx="4282440" cy="3708400"/>
          </a:xfrm>
        </p:grpSpPr>
        <p:sp>
          <p:nvSpPr>
            <p:cNvPr name="Freeform 8" id="8"/>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3"/>
              <a:stretch>
                <a:fillRect l="-26803" t="0" r="-26803" b="0"/>
              </a:stretch>
            </a:blipFill>
          </p:spPr>
        </p:sp>
      </p:grpSp>
      <p:sp>
        <p:nvSpPr>
          <p:cNvPr name="Freeform 9" id="9"/>
          <p:cNvSpPr/>
          <p:nvPr/>
        </p:nvSpPr>
        <p:spPr>
          <a:xfrm flipH="false" flipV="false" rot="0">
            <a:off x="2475572" y="7985094"/>
            <a:ext cx="7315200" cy="4014216"/>
          </a:xfrm>
          <a:custGeom>
            <a:avLst/>
            <a:gdLst/>
            <a:ahLst/>
            <a:cxnLst/>
            <a:rect r="r" b="b" t="t" l="l"/>
            <a:pathLst>
              <a:path h="4014216" w="7315200">
                <a:moveTo>
                  <a:pt x="0" y="0"/>
                </a:moveTo>
                <a:lnTo>
                  <a:pt x="7315200" y="0"/>
                </a:lnTo>
                <a:lnTo>
                  <a:pt x="7315200" y="4014216"/>
                </a:lnTo>
                <a:lnTo>
                  <a:pt x="0" y="4014216"/>
                </a:lnTo>
                <a:lnTo>
                  <a:pt x="0" y="0"/>
                </a:lnTo>
                <a:close/>
              </a:path>
            </a:pathLst>
          </a:custGeom>
          <a:blipFill>
            <a:blip r:embed="rId4">
              <a:alphaModFix amt="24000"/>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12073357" y="-2007108"/>
            <a:ext cx="7315200" cy="4014216"/>
          </a:xfrm>
          <a:custGeom>
            <a:avLst/>
            <a:gdLst/>
            <a:ahLst/>
            <a:cxnLst/>
            <a:rect r="r" b="b" t="t" l="l"/>
            <a:pathLst>
              <a:path h="4014216" w="7315200">
                <a:moveTo>
                  <a:pt x="0" y="0"/>
                </a:moveTo>
                <a:lnTo>
                  <a:pt x="7315200" y="0"/>
                </a:lnTo>
                <a:lnTo>
                  <a:pt x="7315200" y="4014216"/>
                </a:lnTo>
                <a:lnTo>
                  <a:pt x="0" y="4014216"/>
                </a:lnTo>
                <a:lnTo>
                  <a:pt x="0" y="0"/>
                </a:lnTo>
                <a:close/>
              </a:path>
            </a:pathLst>
          </a:custGeom>
          <a:blipFill>
            <a:blip r:embed="rId4">
              <a:alphaModFix amt="24000"/>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DAGY4rbSY6E</dc:identifier>
  <dcterms:modified xsi:type="dcterms:W3CDTF">2011-08-01T06:04:30Z</dcterms:modified>
  <cp:revision>1</cp:revision>
  <dc:title>Free Modern Business Proposal Presentation Template</dc:title>
</cp:coreProperties>
</file>